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6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8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9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0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1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2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3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4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5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6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7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18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19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0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1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2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23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24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25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26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27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notesMasterIdLst>
    <p:notesMasterId r:id="rId74"/>
  </p:notesMasterIdLst>
  <p:sldIdLst>
    <p:sldId id="256" r:id="rId2"/>
    <p:sldId id="272" r:id="rId3"/>
    <p:sldId id="275" r:id="rId4"/>
    <p:sldId id="274" r:id="rId5"/>
    <p:sldId id="315" r:id="rId6"/>
    <p:sldId id="314" r:id="rId7"/>
    <p:sldId id="313" r:id="rId8"/>
    <p:sldId id="312" r:id="rId9"/>
    <p:sldId id="306" r:id="rId10"/>
    <p:sldId id="352" r:id="rId11"/>
    <p:sldId id="332" r:id="rId12"/>
    <p:sldId id="344" r:id="rId13"/>
    <p:sldId id="325" r:id="rId14"/>
    <p:sldId id="326" r:id="rId15"/>
    <p:sldId id="345" r:id="rId16"/>
    <p:sldId id="316" r:id="rId17"/>
    <p:sldId id="346" r:id="rId18"/>
    <p:sldId id="294" r:id="rId19"/>
    <p:sldId id="309" r:id="rId20"/>
    <p:sldId id="318" r:id="rId21"/>
    <p:sldId id="317" r:id="rId22"/>
    <p:sldId id="319" r:id="rId23"/>
    <p:sldId id="321" r:id="rId24"/>
    <p:sldId id="322" r:id="rId25"/>
    <p:sldId id="323" r:id="rId26"/>
    <p:sldId id="324" r:id="rId27"/>
    <p:sldId id="347" r:id="rId28"/>
    <p:sldId id="292" r:id="rId29"/>
    <p:sldId id="291" r:id="rId30"/>
    <p:sldId id="290" r:id="rId31"/>
    <p:sldId id="348" r:id="rId32"/>
    <p:sldId id="300" r:id="rId33"/>
    <p:sldId id="349" r:id="rId34"/>
    <p:sldId id="327" r:id="rId35"/>
    <p:sldId id="328" r:id="rId36"/>
    <p:sldId id="329" r:id="rId37"/>
    <p:sldId id="330" r:id="rId38"/>
    <p:sldId id="350" r:id="rId39"/>
    <p:sldId id="331" r:id="rId40"/>
    <p:sldId id="333" r:id="rId41"/>
    <p:sldId id="334" r:id="rId42"/>
    <p:sldId id="351" r:id="rId43"/>
    <p:sldId id="289" r:id="rId44"/>
    <p:sldId id="296" r:id="rId45"/>
    <p:sldId id="366" r:id="rId46"/>
    <p:sldId id="353" r:id="rId47"/>
    <p:sldId id="339" r:id="rId48"/>
    <p:sldId id="354" r:id="rId49"/>
    <p:sldId id="340" r:id="rId50"/>
    <p:sldId id="342" r:id="rId51"/>
    <p:sldId id="343" r:id="rId52"/>
    <p:sldId id="338" r:id="rId53"/>
    <p:sldId id="341" r:id="rId54"/>
    <p:sldId id="357" r:id="rId55"/>
    <p:sldId id="337" r:id="rId56"/>
    <p:sldId id="336" r:id="rId57"/>
    <p:sldId id="356" r:id="rId58"/>
    <p:sldId id="358" r:id="rId59"/>
    <p:sldId id="335" r:id="rId60"/>
    <p:sldId id="360" r:id="rId61"/>
    <p:sldId id="361" r:id="rId62"/>
    <p:sldId id="362" r:id="rId63"/>
    <p:sldId id="363" r:id="rId64"/>
    <p:sldId id="364" r:id="rId65"/>
    <p:sldId id="365" r:id="rId66"/>
    <p:sldId id="307" r:id="rId67"/>
    <p:sldId id="260" r:id="rId68"/>
    <p:sldId id="303" r:id="rId69"/>
    <p:sldId id="302" r:id="rId70"/>
    <p:sldId id="304" r:id="rId71"/>
    <p:sldId id="305" r:id="rId72"/>
    <p:sldId id="359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33"/>
    <a:srgbClr val="A858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16" autoAdjust="0"/>
    <p:restoredTop sz="94660"/>
  </p:normalViewPr>
  <p:slideViewPr>
    <p:cSldViewPr snapToGrid="0">
      <p:cViewPr varScale="1">
        <p:scale>
          <a:sx n="80" d="100"/>
          <a:sy n="80" d="100"/>
        </p:scale>
        <p:origin x="1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ata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ata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ata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ata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ata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ata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ata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ata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ata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hyperlink" Target="http://www.sunburst-design.com/papers/CummingsDVCon2011_UVM_TerminationTechniques.pdf" TargetMode="External"/></Relationships>
</file>

<file path=ppt/diagrams/_rels/data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ata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ata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ata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ata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ata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ata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ata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ata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ata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ata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ata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ata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ata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ata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ata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ata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ata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ata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rawing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rawing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rawing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rawing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rawing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rawing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rawing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rawing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rawing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unburst-design.com/papers/CummingsDVCon2011_UVM_TerminationTechniques.pdf" TargetMode="External"/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rawing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rawing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rawing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rawing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rawing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rawing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rawing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rawing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rawing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rawing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rawing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rawing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rawing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rawing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rawing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44EDE2-31CC-4C41-BC73-FB8FD33D4028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6AFA46F5-CB29-4CFA-B940-0F77E508C6FB}">
      <dgm:prSet phldrT="[Text]" custT="1"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Env Config</a:t>
          </a:r>
        </a:p>
      </dgm:t>
    </dgm:pt>
    <dgm:pt modelId="{B2505A0B-563E-4DFB-AC71-A6C7C7A669FE}" type="parTrans" cxnId="{AA6F4F67-3516-45BD-B01F-5F9D7FEF6C72}">
      <dgm:prSet/>
      <dgm:spPr/>
      <dgm:t>
        <a:bodyPr/>
        <a:lstStyle/>
        <a:p>
          <a:endParaRPr lang="en-US"/>
        </a:p>
      </dgm:t>
    </dgm:pt>
    <dgm:pt modelId="{4BCD6384-EB08-450F-8F22-1A27528F5E0C}" type="sibTrans" cxnId="{AA6F4F67-3516-45BD-B01F-5F9D7FEF6C72}">
      <dgm:prSet/>
      <dgm:spPr/>
      <dgm:t>
        <a:bodyPr/>
        <a:lstStyle/>
        <a:p>
          <a:endParaRPr lang="en-US"/>
        </a:p>
      </dgm:t>
    </dgm:pt>
    <dgm:pt modelId="{D1AF3FD0-02D9-45FA-8366-F92E34ADC12A}">
      <dgm:prSet phldrT="[Text]" custT="1"/>
      <dgm:spPr/>
      <dgm:t>
        <a:bodyPr/>
        <a:lstStyle/>
        <a:p>
          <a:r>
            <a:rPr lang="en-US" sz="1100" b="1" dirty="0"/>
            <a:t>Is Initialized in the </a:t>
          </a:r>
          <a:r>
            <a:rPr lang="en-US" sz="1100" b="1" dirty="0" err="1"/>
            <a:t>base_test</a:t>
          </a:r>
          <a:r>
            <a:rPr lang="en-US" sz="1100" b="1" dirty="0"/>
            <a:t> class using the </a:t>
          </a:r>
          <a:r>
            <a:rPr lang="en-US" sz="1100" b="1" dirty="0" err="1"/>
            <a:t>test_cfg</a:t>
          </a:r>
          <a:r>
            <a:rPr lang="en-US" sz="1100" b="1" dirty="0"/>
            <a:t> handle</a:t>
          </a:r>
        </a:p>
      </dgm:t>
    </dgm:pt>
    <dgm:pt modelId="{B050AF31-8648-49D6-B72B-0E3F10AB53C3}" type="parTrans" cxnId="{31B57FC1-D34A-4E0B-A0DC-CDD6BCB97A75}">
      <dgm:prSet/>
      <dgm:spPr/>
      <dgm:t>
        <a:bodyPr/>
        <a:lstStyle/>
        <a:p>
          <a:endParaRPr lang="en-US"/>
        </a:p>
      </dgm:t>
    </dgm:pt>
    <dgm:pt modelId="{6BB4FDEE-D541-496A-9941-2A5B55CD6D9C}" type="sibTrans" cxnId="{31B57FC1-D34A-4E0B-A0DC-CDD6BCB97A75}">
      <dgm:prSet/>
      <dgm:spPr/>
      <dgm:t>
        <a:bodyPr/>
        <a:lstStyle/>
        <a:p>
          <a:endParaRPr lang="en-US"/>
        </a:p>
      </dgm:t>
    </dgm:pt>
    <dgm:pt modelId="{E91FFD83-9DEB-47F1-84EA-2DF0042B02D4}">
      <dgm:prSet phldrT="[Text]" custT="1"/>
      <dgm:spPr/>
      <dgm:t>
        <a:bodyPr/>
        <a:lstStyle/>
        <a:p>
          <a:r>
            <a:rPr lang="en-US" sz="1100" b="1" dirty="0">
              <a:solidFill>
                <a:schemeClr val="bg1"/>
              </a:solidFill>
              <a:highlight>
                <a:srgbClr val="800000"/>
              </a:highlight>
            </a:rPr>
            <a:t>Sets the </a:t>
          </a:r>
          <a:r>
            <a:rPr lang="en-US" sz="1100" b="1" dirty="0" err="1">
              <a:solidFill>
                <a:schemeClr val="bg1"/>
              </a:solidFill>
              <a:highlight>
                <a:srgbClr val="800000"/>
              </a:highlight>
            </a:rPr>
            <a:t>rst_vif</a:t>
          </a:r>
          <a:r>
            <a:rPr lang="en-US" sz="1100" b="1" dirty="0">
              <a:solidFill>
                <a:schemeClr val="bg1"/>
              </a:solidFill>
              <a:highlight>
                <a:srgbClr val="800000"/>
              </a:highlight>
            </a:rPr>
            <a:t> &amp; is used to set the </a:t>
          </a:r>
          <a:r>
            <a:rPr lang="en-US" sz="1100" b="1" dirty="0" err="1">
              <a:solidFill>
                <a:schemeClr val="bg1"/>
              </a:solidFill>
              <a:highlight>
                <a:srgbClr val="800000"/>
              </a:highlight>
            </a:rPr>
            <a:t>alu_vif</a:t>
          </a:r>
          <a:r>
            <a:rPr lang="en-US" sz="1100" b="1" dirty="0">
              <a:solidFill>
                <a:schemeClr val="bg1"/>
              </a:solidFill>
              <a:highlight>
                <a:srgbClr val="800000"/>
              </a:highlight>
            </a:rPr>
            <a:t> to their </a:t>
          </a:r>
          <a:r>
            <a:rPr lang="en-US" sz="1100" b="1" dirty="0" err="1">
              <a:solidFill>
                <a:schemeClr val="bg1"/>
              </a:solidFill>
              <a:highlight>
                <a:srgbClr val="800000"/>
              </a:highlight>
            </a:rPr>
            <a:t>prespective</a:t>
          </a:r>
          <a:r>
            <a:rPr lang="en-US" sz="1100" b="1" dirty="0">
              <a:solidFill>
                <a:schemeClr val="bg1"/>
              </a:solidFill>
              <a:highlight>
                <a:srgbClr val="800000"/>
              </a:highlight>
            </a:rPr>
            <a:t> agents</a:t>
          </a:r>
        </a:p>
      </dgm:t>
    </dgm:pt>
    <dgm:pt modelId="{2E08AF64-9D3F-4620-BFD8-D377C45EB5BB}" type="parTrans" cxnId="{BBC5770B-8262-44E6-82C1-AF51EE83A25B}">
      <dgm:prSet/>
      <dgm:spPr/>
      <dgm:t>
        <a:bodyPr/>
        <a:lstStyle/>
        <a:p>
          <a:endParaRPr lang="en-US"/>
        </a:p>
      </dgm:t>
    </dgm:pt>
    <dgm:pt modelId="{20F5CBF1-8D49-492A-8A9E-F3B73D5F079E}" type="sibTrans" cxnId="{BBC5770B-8262-44E6-82C1-AF51EE83A25B}">
      <dgm:prSet/>
      <dgm:spPr/>
      <dgm:t>
        <a:bodyPr/>
        <a:lstStyle/>
        <a:p>
          <a:endParaRPr lang="en-US"/>
        </a:p>
      </dgm:t>
    </dgm:pt>
    <dgm:pt modelId="{DC345FE0-06BD-4D5E-87B0-4B93CBA7113C}">
      <dgm:prSet phldrT="[Text]" custT="1"/>
      <dgm:spPr/>
      <dgm:t>
        <a:bodyPr/>
        <a:lstStyle/>
        <a:p>
          <a:r>
            <a:rPr lang="en-US" sz="1100" b="1" dirty="0">
              <a:solidFill>
                <a:schemeClr val="bg1"/>
              </a:solidFill>
              <a:highlight>
                <a:srgbClr val="800000"/>
              </a:highlight>
            </a:rPr>
            <a:t>Sets the type of the alu agent &amp; the </a:t>
          </a:r>
          <a:r>
            <a:rPr lang="en-US" sz="1100" b="1" dirty="0" err="1">
              <a:solidFill>
                <a:schemeClr val="bg1"/>
              </a:solidFill>
              <a:highlight>
                <a:srgbClr val="800000"/>
              </a:highlight>
            </a:rPr>
            <a:t>rst</a:t>
          </a:r>
          <a:r>
            <a:rPr lang="en-US" sz="1100" b="1" dirty="0">
              <a:solidFill>
                <a:schemeClr val="bg1"/>
              </a:solidFill>
              <a:highlight>
                <a:srgbClr val="800000"/>
              </a:highlight>
            </a:rPr>
            <a:t> agent (active or passive)</a:t>
          </a:r>
        </a:p>
      </dgm:t>
    </dgm:pt>
    <dgm:pt modelId="{58477732-3B30-457C-B9A3-0A444137EEC0}" type="parTrans" cxnId="{C43E7DDE-B381-49EB-ABE1-27C623DF9B1A}">
      <dgm:prSet/>
      <dgm:spPr/>
      <dgm:t>
        <a:bodyPr/>
        <a:lstStyle/>
        <a:p>
          <a:endParaRPr lang="en-US"/>
        </a:p>
      </dgm:t>
    </dgm:pt>
    <dgm:pt modelId="{FEBF4772-B523-41DC-BD12-78CEBAD68502}" type="sibTrans" cxnId="{C43E7DDE-B381-49EB-ABE1-27C623DF9B1A}">
      <dgm:prSet/>
      <dgm:spPr/>
      <dgm:t>
        <a:bodyPr/>
        <a:lstStyle/>
        <a:p>
          <a:endParaRPr lang="en-US"/>
        </a:p>
      </dgm:t>
    </dgm:pt>
    <dgm:pt modelId="{506315F5-F468-4657-B287-108EC8B96EB1}">
      <dgm:prSet custT="1"/>
      <dgm:spPr/>
      <dgm:t>
        <a:bodyPr/>
        <a:lstStyle/>
        <a:p>
          <a:r>
            <a:rPr lang="en-US" sz="1100" b="1" kern="1200" dirty="0">
              <a:solidFill>
                <a:prstClr val="white"/>
              </a:solidFill>
              <a:highlight>
                <a:srgbClr val="800000"/>
              </a:highlight>
              <a:latin typeface="Bierstadt"/>
              <a:ea typeface="+mn-ea"/>
              <a:cs typeface="+mn-cs"/>
            </a:rPr>
            <a:t>Is set to the </a:t>
          </a:r>
          <a:r>
            <a:rPr lang="en-US" sz="1100" b="1" kern="1200" dirty="0" err="1">
              <a:solidFill>
                <a:prstClr val="white"/>
              </a:solidFill>
              <a:highlight>
                <a:srgbClr val="800000"/>
              </a:highlight>
              <a:latin typeface="Bierstadt"/>
              <a:ea typeface="+mn-ea"/>
              <a:cs typeface="+mn-cs"/>
            </a:rPr>
            <a:t>env_h</a:t>
          </a:r>
          <a:r>
            <a:rPr lang="en-US" sz="1100" b="1" kern="1200" dirty="0">
              <a:solidFill>
                <a:prstClr val="white"/>
              </a:solidFill>
              <a:highlight>
                <a:srgbClr val="800000"/>
              </a:highlight>
              <a:latin typeface="Bierstadt"/>
              <a:ea typeface="+mn-ea"/>
              <a:cs typeface="+mn-cs"/>
            </a:rPr>
            <a:t> through the </a:t>
          </a:r>
          <a:r>
            <a:rPr lang="en-US" sz="1100" b="1" kern="1200" dirty="0" err="1">
              <a:solidFill>
                <a:prstClr val="white"/>
              </a:solidFill>
              <a:highlight>
                <a:srgbClr val="800000"/>
              </a:highlight>
              <a:latin typeface="Bierstadt"/>
              <a:ea typeface="+mn-ea"/>
              <a:cs typeface="+mn-cs"/>
            </a:rPr>
            <a:t>uvm_config_db</a:t>
          </a:r>
          <a:endParaRPr lang="en-US" sz="1100" b="1" kern="1200" dirty="0">
            <a:solidFill>
              <a:prstClr val="white"/>
            </a:solidFill>
            <a:highlight>
              <a:srgbClr val="800000"/>
            </a:highlight>
            <a:latin typeface="Bierstadt"/>
            <a:ea typeface="+mn-ea"/>
            <a:cs typeface="+mn-cs"/>
          </a:endParaRPr>
        </a:p>
      </dgm:t>
    </dgm:pt>
    <dgm:pt modelId="{D5D08D97-D32B-44B9-AFFC-37EEEC031047}" type="parTrans" cxnId="{59C2C346-798A-4BEF-8395-F56C9CC2974E}">
      <dgm:prSet/>
      <dgm:spPr/>
      <dgm:t>
        <a:bodyPr/>
        <a:lstStyle/>
        <a:p>
          <a:endParaRPr lang="en-US"/>
        </a:p>
      </dgm:t>
    </dgm:pt>
    <dgm:pt modelId="{5F570DB2-1231-4815-86F7-194C0CC505CA}" type="sibTrans" cxnId="{59C2C346-798A-4BEF-8395-F56C9CC2974E}">
      <dgm:prSet/>
      <dgm:spPr/>
      <dgm:t>
        <a:bodyPr/>
        <a:lstStyle/>
        <a:p>
          <a:endParaRPr lang="en-US"/>
        </a:p>
      </dgm:t>
    </dgm:pt>
    <dgm:pt modelId="{99DDB345-EF8A-4603-AC40-B9476611FDB4}" type="pres">
      <dgm:prSet presAssocID="{9B44EDE2-31CC-4C41-BC73-FB8FD33D4028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CBF2FDDB-0EF2-473A-B315-4E23EFA6B1FE}" type="pres">
      <dgm:prSet presAssocID="{6AFA46F5-CB29-4CFA-B940-0F77E508C6FB}" presName="Parent" presStyleLbl="node1" presStyleIdx="0" presStyleCnt="2" custLinFactNeighborX="-642">
        <dgm:presLayoutVars>
          <dgm:chMax val="4"/>
          <dgm:chPref val="3"/>
        </dgm:presLayoutVars>
      </dgm:prSet>
      <dgm:spPr/>
    </dgm:pt>
    <dgm:pt modelId="{67E10470-8429-4313-A979-E4661E041BF7}" type="pres">
      <dgm:prSet presAssocID="{D1AF3FD0-02D9-45FA-8366-F92E34ADC12A}" presName="Accent" presStyleLbl="node1" presStyleIdx="1" presStyleCnt="2"/>
      <dgm:spPr/>
    </dgm:pt>
    <dgm:pt modelId="{5B71E0BB-45D4-4BB7-9365-3AA9F9B7DC17}" type="pres">
      <dgm:prSet presAssocID="{D1AF3FD0-02D9-45FA-8366-F92E34ADC12A}" presName="Image1" presStyleLbl="fgImgPlace1" presStyleIdx="0" presStyleCnt="4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C68D2479-6E95-440E-8A9F-972CE19F650D}" type="pres">
      <dgm:prSet presAssocID="{D1AF3FD0-02D9-45FA-8366-F92E34ADC12A}" presName="Child1" presStyleLbl="revTx" presStyleIdx="0" presStyleCnt="4" custScaleX="218037" custLinFactNeighborX="66973" custLinFactNeighborY="-3151">
        <dgm:presLayoutVars>
          <dgm:chMax val="0"/>
          <dgm:chPref val="0"/>
          <dgm:bulletEnabled val="1"/>
        </dgm:presLayoutVars>
      </dgm:prSet>
      <dgm:spPr/>
    </dgm:pt>
    <dgm:pt modelId="{971A39BA-7699-400D-9DD2-394EAA42EFD5}" type="pres">
      <dgm:prSet presAssocID="{E91FFD83-9DEB-47F1-84EA-2DF0042B02D4}" presName="Image2" presStyleCnt="0"/>
      <dgm:spPr/>
    </dgm:pt>
    <dgm:pt modelId="{1E8D6046-8D12-4E78-8B15-F5764271BE66}" type="pres">
      <dgm:prSet presAssocID="{E91FFD83-9DEB-47F1-84EA-2DF0042B02D4}" presName="Image" presStyleLbl="fgImgPlace1" presStyleIdx="1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nsfer with solid fill"/>
        </a:ext>
      </dgm:extLst>
    </dgm:pt>
    <dgm:pt modelId="{E9B78207-DD0E-4E80-A663-3FB1056EFA05}" type="pres">
      <dgm:prSet presAssocID="{E91FFD83-9DEB-47F1-84EA-2DF0042B02D4}" presName="Child2" presStyleLbl="revTx" presStyleIdx="1" presStyleCnt="4" custScaleX="251553" custLinFactNeighborX="84207" custLinFactNeighborY="-6411">
        <dgm:presLayoutVars>
          <dgm:chMax val="0"/>
          <dgm:chPref val="0"/>
          <dgm:bulletEnabled val="1"/>
        </dgm:presLayoutVars>
      </dgm:prSet>
      <dgm:spPr/>
    </dgm:pt>
    <dgm:pt modelId="{E4FD8C25-2E74-44A2-AE1E-EDF1504DB6B5}" type="pres">
      <dgm:prSet presAssocID="{DC345FE0-06BD-4D5E-87B0-4B93CBA7113C}" presName="Image3" presStyleCnt="0"/>
      <dgm:spPr/>
    </dgm:pt>
    <dgm:pt modelId="{E9B36F9A-40C7-4239-9C0D-EF6E451434B4}" type="pres">
      <dgm:prSet presAssocID="{DC345FE0-06BD-4D5E-87B0-4B93CBA7113C}" presName="Image" presStyleLbl="fgImgPlace1" presStyleIdx="2" presStyleCnt="4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7D3B0506-9A40-45E8-BDEF-A100DF796414}" type="pres">
      <dgm:prSet presAssocID="{DC345FE0-06BD-4D5E-87B0-4B93CBA7113C}" presName="Child3" presStyleLbl="revTx" presStyleIdx="2" presStyleCnt="4" custScaleX="234403" custLinFactNeighborX="74001" custLinFactNeighborY="-1038">
        <dgm:presLayoutVars>
          <dgm:chMax val="0"/>
          <dgm:chPref val="0"/>
          <dgm:bulletEnabled val="1"/>
        </dgm:presLayoutVars>
      </dgm:prSet>
      <dgm:spPr/>
    </dgm:pt>
    <dgm:pt modelId="{B2242841-8DCD-4AD4-8A34-7299715A499C}" type="pres">
      <dgm:prSet presAssocID="{506315F5-F468-4657-B287-108EC8B96EB1}" presName="Image4" presStyleCnt="0"/>
      <dgm:spPr/>
    </dgm:pt>
    <dgm:pt modelId="{8BA3C442-86A1-4C7F-84D6-D16E95673B96}" type="pres">
      <dgm:prSet presAssocID="{506315F5-F468-4657-B287-108EC8B96EB1}" presName="Image" presStyleLbl="fgImgPlace1" presStyleIdx="3" presStyleCnt="4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74FC7790-44DA-4370-8A7F-E109DAF54256}" type="pres">
      <dgm:prSet presAssocID="{506315F5-F468-4657-B287-108EC8B96EB1}" presName="Child4" presStyleLbl="revTx" presStyleIdx="3" presStyleCnt="4" custScaleX="222730" custLinFactX="18000" custLinFactNeighborX="100000" custLinFactNeighborY="-477">
        <dgm:presLayoutVars>
          <dgm:chMax val="0"/>
          <dgm:chPref val="0"/>
          <dgm:bulletEnabled val="1"/>
        </dgm:presLayoutVars>
      </dgm:prSet>
      <dgm:spPr/>
    </dgm:pt>
  </dgm:ptLst>
  <dgm:cxnLst>
    <dgm:cxn modelId="{BBC5770B-8262-44E6-82C1-AF51EE83A25B}" srcId="{6AFA46F5-CB29-4CFA-B940-0F77E508C6FB}" destId="{E91FFD83-9DEB-47F1-84EA-2DF0042B02D4}" srcOrd="1" destOrd="0" parTransId="{2E08AF64-9D3F-4620-BFD8-D377C45EB5BB}" sibTransId="{20F5CBF1-8D49-492A-8A9E-F3B73D5F079E}"/>
    <dgm:cxn modelId="{3AA5F92C-AFF8-481C-8EE4-FD80625AA281}" type="presOf" srcId="{E91FFD83-9DEB-47F1-84EA-2DF0042B02D4}" destId="{E9B78207-DD0E-4E80-A663-3FB1056EFA05}" srcOrd="0" destOrd="0" presId="urn:microsoft.com/office/officeart/2011/layout/RadialPictureList"/>
    <dgm:cxn modelId="{F594C930-D903-4E2B-A6E1-0DE42BFDA5AD}" type="presOf" srcId="{506315F5-F468-4657-B287-108EC8B96EB1}" destId="{74FC7790-44DA-4370-8A7F-E109DAF54256}" srcOrd="0" destOrd="0" presId="urn:microsoft.com/office/officeart/2011/layout/RadialPictureList"/>
    <dgm:cxn modelId="{F6EF063A-885D-474B-BCD3-0B579976369D}" type="presOf" srcId="{6AFA46F5-CB29-4CFA-B940-0F77E508C6FB}" destId="{CBF2FDDB-0EF2-473A-B315-4E23EFA6B1FE}" srcOrd="0" destOrd="0" presId="urn:microsoft.com/office/officeart/2011/layout/RadialPictureList"/>
    <dgm:cxn modelId="{59C2C346-798A-4BEF-8395-F56C9CC2974E}" srcId="{6AFA46F5-CB29-4CFA-B940-0F77E508C6FB}" destId="{506315F5-F468-4657-B287-108EC8B96EB1}" srcOrd="3" destOrd="0" parTransId="{D5D08D97-D32B-44B9-AFFC-37EEEC031047}" sibTransId="{5F570DB2-1231-4815-86F7-194C0CC505CA}"/>
    <dgm:cxn modelId="{AA6F4F67-3516-45BD-B01F-5F9D7FEF6C72}" srcId="{9B44EDE2-31CC-4C41-BC73-FB8FD33D4028}" destId="{6AFA46F5-CB29-4CFA-B940-0F77E508C6FB}" srcOrd="0" destOrd="0" parTransId="{B2505A0B-563E-4DFB-AC71-A6C7C7A669FE}" sibTransId="{4BCD6384-EB08-450F-8F22-1A27528F5E0C}"/>
    <dgm:cxn modelId="{B6690D54-E927-4ACC-88F3-EE2D4B3692E7}" type="presOf" srcId="{D1AF3FD0-02D9-45FA-8366-F92E34ADC12A}" destId="{C68D2479-6E95-440E-8A9F-972CE19F650D}" srcOrd="0" destOrd="0" presId="urn:microsoft.com/office/officeart/2011/layout/RadialPictureList"/>
    <dgm:cxn modelId="{51F80BB4-4BF7-472C-BDE8-BB34E3A636F7}" type="presOf" srcId="{DC345FE0-06BD-4D5E-87B0-4B93CBA7113C}" destId="{7D3B0506-9A40-45E8-BDEF-A100DF796414}" srcOrd="0" destOrd="0" presId="urn:microsoft.com/office/officeart/2011/layout/RadialPictureList"/>
    <dgm:cxn modelId="{31B57FC1-D34A-4E0B-A0DC-CDD6BCB97A75}" srcId="{6AFA46F5-CB29-4CFA-B940-0F77E508C6FB}" destId="{D1AF3FD0-02D9-45FA-8366-F92E34ADC12A}" srcOrd="0" destOrd="0" parTransId="{B050AF31-8648-49D6-B72B-0E3F10AB53C3}" sibTransId="{6BB4FDEE-D541-496A-9941-2A5B55CD6D9C}"/>
    <dgm:cxn modelId="{412EFBD3-124F-43DF-BC7B-E48C8409551F}" type="presOf" srcId="{9B44EDE2-31CC-4C41-BC73-FB8FD33D4028}" destId="{99DDB345-EF8A-4603-AC40-B9476611FDB4}" srcOrd="0" destOrd="0" presId="urn:microsoft.com/office/officeart/2011/layout/RadialPictureList"/>
    <dgm:cxn modelId="{C43E7DDE-B381-49EB-ABE1-27C623DF9B1A}" srcId="{6AFA46F5-CB29-4CFA-B940-0F77E508C6FB}" destId="{DC345FE0-06BD-4D5E-87B0-4B93CBA7113C}" srcOrd="2" destOrd="0" parTransId="{58477732-3B30-457C-B9A3-0A444137EEC0}" sibTransId="{FEBF4772-B523-41DC-BD12-78CEBAD68502}"/>
    <dgm:cxn modelId="{71C0552F-AC30-4C0A-9A9C-A9446B27ACA9}" type="presParOf" srcId="{99DDB345-EF8A-4603-AC40-B9476611FDB4}" destId="{CBF2FDDB-0EF2-473A-B315-4E23EFA6B1FE}" srcOrd="0" destOrd="0" presId="urn:microsoft.com/office/officeart/2011/layout/RadialPictureList"/>
    <dgm:cxn modelId="{DACCB39A-48CB-40AD-8879-F12EB634E271}" type="presParOf" srcId="{99DDB345-EF8A-4603-AC40-B9476611FDB4}" destId="{67E10470-8429-4313-A979-E4661E041BF7}" srcOrd="1" destOrd="0" presId="urn:microsoft.com/office/officeart/2011/layout/RadialPictureList"/>
    <dgm:cxn modelId="{74CC92FA-8014-45E2-AE6F-462926EC5782}" type="presParOf" srcId="{99DDB345-EF8A-4603-AC40-B9476611FDB4}" destId="{5B71E0BB-45D4-4BB7-9365-3AA9F9B7DC17}" srcOrd="2" destOrd="0" presId="urn:microsoft.com/office/officeart/2011/layout/RadialPictureList"/>
    <dgm:cxn modelId="{31B506C5-B745-4883-8696-3911B59728CA}" type="presParOf" srcId="{99DDB345-EF8A-4603-AC40-B9476611FDB4}" destId="{C68D2479-6E95-440E-8A9F-972CE19F650D}" srcOrd="3" destOrd="0" presId="urn:microsoft.com/office/officeart/2011/layout/RadialPictureList"/>
    <dgm:cxn modelId="{AB44617E-29F7-49E2-BD7F-D66D2780E6FA}" type="presParOf" srcId="{99DDB345-EF8A-4603-AC40-B9476611FDB4}" destId="{971A39BA-7699-400D-9DD2-394EAA42EFD5}" srcOrd="4" destOrd="0" presId="urn:microsoft.com/office/officeart/2011/layout/RadialPictureList"/>
    <dgm:cxn modelId="{AE473BF6-ACB4-422D-AA89-1BDBCED6A584}" type="presParOf" srcId="{971A39BA-7699-400D-9DD2-394EAA42EFD5}" destId="{1E8D6046-8D12-4E78-8B15-F5764271BE66}" srcOrd="0" destOrd="0" presId="urn:microsoft.com/office/officeart/2011/layout/RadialPictureList"/>
    <dgm:cxn modelId="{32BDAE73-ADE2-4EA1-8AB8-1C940F20BA2C}" type="presParOf" srcId="{99DDB345-EF8A-4603-AC40-B9476611FDB4}" destId="{E9B78207-DD0E-4E80-A663-3FB1056EFA05}" srcOrd="5" destOrd="0" presId="urn:microsoft.com/office/officeart/2011/layout/RadialPictureList"/>
    <dgm:cxn modelId="{A8C9FEA1-482F-43B8-BE72-82A71EDE1461}" type="presParOf" srcId="{99DDB345-EF8A-4603-AC40-B9476611FDB4}" destId="{E4FD8C25-2E74-44A2-AE1E-EDF1504DB6B5}" srcOrd="6" destOrd="0" presId="urn:microsoft.com/office/officeart/2011/layout/RadialPictureList"/>
    <dgm:cxn modelId="{69743597-CEC6-490E-B3FE-E501F229F783}" type="presParOf" srcId="{E4FD8C25-2E74-44A2-AE1E-EDF1504DB6B5}" destId="{E9B36F9A-40C7-4239-9C0D-EF6E451434B4}" srcOrd="0" destOrd="0" presId="urn:microsoft.com/office/officeart/2011/layout/RadialPictureList"/>
    <dgm:cxn modelId="{11F510F9-6C62-48F4-B6CC-B95A4CF34D3F}" type="presParOf" srcId="{99DDB345-EF8A-4603-AC40-B9476611FDB4}" destId="{7D3B0506-9A40-45E8-BDEF-A100DF796414}" srcOrd="7" destOrd="0" presId="urn:microsoft.com/office/officeart/2011/layout/RadialPictureList"/>
    <dgm:cxn modelId="{89D123A2-9994-494E-8A06-B90131ECE302}" type="presParOf" srcId="{99DDB345-EF8A-4603-AC40-B9476611FDB4}" destId="{B2242841-8DCD-4AD4-8A34-7299715A499C}" srcOrd="8" destOrd="0" presId="urn:microsoft.com/office/officeart/2011/layout/RadialPictureList"/>
    <dgm:cxn modelId="{6BCB9F84-D3E8-4305-A28E-23A02D0EC0D8}" type="presParOf" srcId="{B2242841-8DCD-4AD4-8A34-7299715A499C}" destId="{8BA3C442-86A1-4C7F-84D6-D16E95673B96}" srcOrd="0" destOrd="0" presId="urn:microsoft.com/office/officeart/2011/layout/RadialPictureList"/>
    <dgm:cxn modelId="{3379FBFA-1A51-4862-BFB0-1C82B68356BB}" type="presParOf" srcId="{99DDB345-EF8A-4603-AC40-B9476611FDB4}" destId="{74FC7790-44DA-4370-8A7F-E109DAF54256}" srcOrd="9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B44EDE2-31CC-4C41-BC73-FB8FD33D4028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6AFA46F5-CB29-4CFA-B940-0F77E508C6FB}">
      <dgm:prSet phldrT="[Text]"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DRIVER</a:t>
          </a:r>
        </a:p>
      </dgm:t>
    </dgm:pt>
    <dgm:pt modelId="{B2505A0B-563E-4DFB-AC71-A6C7C7A669FE}" type="parTrans" cxnId="{AA6F4F67-3516-45BD-B01F-5F9D7FEF6C72}">
      <dgm:prSet/>
      <dgm:spPr/>
      <dgm:t>
        <a:bodyPr/>
        <a:lstStyle/>
        <a:p>
          <a:endParaRPr lang="en-US"/>
        </a:p>
      </dgm:t>
    </dgm:pt>
    <dgm:pt modelId="{4BCD6384-EB08-450F-8F22-1A27528F5E0C}" type="sibTrans" cxnId="{AA6F4F67-3516-45BD-B01F-5F9D7FEF6C72}">
      <dgm:prSet/>
      <dgm:spPr/>
      <dgm:t>
        <a:bodyPr/>
        <a:lstStyle/>
        <a:p>
          <a:endParaRPr lang="en-US"/>
        </a:p>
      </dgm:t>
    </dgm:pt>
    <dgm:pt modelId="{D1AF3FD0-02D9-45FA-8366-F92E34ADC12A}">
      <dgm:prSet phldrT="[Text]" custT="1"/>
      <dgm:spPr/>
      <dgm:t>
        <a:bodyPr/>
        <a:lstStyle/>
        <a:p>
          <a:r>
            <a:rPr lang="en-US" sz="1000" b="1" dirty="0"/>
            <a:t>Constructs the parent using </a:t>
          </a:r>
          <a:r>
            <a:rPr lang="en-US" sz="1000" b="1" dirty="0" err="1"/>
            <a:t>super.new</a:t>
          </a:r>
          <a:r>
            <a:rPr lang="en-US" sz="1000" b="1" dirty="0"/>
            <a:t>();</a:t>
          </a:r>
        </a:p>
      </dgm:t>
    </dgm:pt>
    <dgm:pt modelId="{B050AF31-8648-49D6-B72B-0E3F10AB53C3}" type="parTrans" cxnId="{31B57FC1-D34A-4E0B-A0DC-CDD6BCB97A75}">
      <dgm:prSet/>
      <dgm:spPr/>
      <dgm:t>
        <a:bodyPr/>
        <a:lstStyle/>
        <a:p>
          <a:endParaRPr lang="en-US"/>
        </a:p>
      </dgm:t>
    </dgm:pt>
    <dgm:pt modelId="{6BB4FDEE-D541-496A-9941-2A5B55CD6D9C}" type="sibTrans" cxnId="{31B57FC1-D34A-4E0B-A0DC-CDD6BCB97A75}">
      <dgm:prSet/>
      <dgm:spPr/>
      <dgm:t>
        <a:bodyPr/>
        <a:lstStyle/>
        <a:p>
          <a:endParaRPr lang="en-US"/>
        </a:p>
      </dgm:t>
    </dgm:pt>
    <dgm:pt modelId="{E91FFD83-9DEB-47F1-84EA-2DF0042B02D4}">
      <dgm:prSet phldrT="[Text]" custT="1"/>
      <dgm:spPr/>
      <dgm:t>
        <a:bodyPr/>
        <a:lstStyle/>
        <a:p>
          <a:r>
            <a:rPr lang="en-US" sz="1000" b="1" dirty="0"/>
            <a:t>Translates the transaction level items to pin level ones.</a:t>
          </a:r>
        </a:p>
      </dgm:t>
    </dgm:pt>
    <dgm:pt modelId="{2E08AF64-9D3F-4620-BFD8-D377C45EB5BB}" type="parTrans" cxnId="{BBC5770B-8262-44E6-82C1-AF51EE83A25B}">
      <dgm:prSet/>
      <dgm:spPr/>
      <dgm:t>
        <a:bodyPr/>
        <a:lstStyle/>
        <a:p>
          <a:endParaRPr lang="en-US"/>
        </a:p>
      </dgm:t>
    </dgm:pt>
    <dgm:pt modelId="{20F5CBF1-8D49-492A-8A9E-F3B73D5F079E}" type="sibTrans" cxnId="{BBC5770B-8262-44E6-82C1-AF51EE83A25B}">
      <dgm:prSet/>
      <dgm:spPr/>
      <dgm:t>
        <a:bodyPr/>
        <a:lstStyle/>
        <a:p>
          <a:endParaRPr lang="en-US"/>
        </a:p>
      </dgm:t>
    </dgm:pt>
    <dgm:pt modelId="{F9A85001-F0D2-40ED-B26E-716CD864CA73}">
      <dgm:prSet phldrT="[Text]" custT="1"/>
      <dgm:spPr/>
      <dgm:t>
        <a:bodyPr/>
        <a:lstStyle/>
        <a:p>
          <a:r>
            <a:rPr lang="en-US" sz="1000" b="1" dirty="0"/>
            <a:t>Receives the transactions from the sequences through </a:t>
          </a:r>
          <a:r>
            <a:rPr lang="en-US" sz="1000" b="1" dirty="0" err="1"/>
            <a:t>seq_item_pull_port</a:t>
          </a:r>
          <a:r>
            <a:rPr lang="en-US" sz="1000" b="1" dirty="0"/>
            <a:t> by the sequencer</a:t>
          </a:r>
        </a:p>
      </dgm:t>
    </dgm:pt>
    <dgm:pt modelId="{8ECC7002-261C-4132-A5F1-AFB3EC495308}" type="parTrans" cxnId="{B172610B-C41E-436A-85BD-F4178F3C01F5}">
      <dgm:prSet/>
      <dgm:spPr/>
      <dgm:t>
        <a:bodyPr/>
        <a:lstStyle/>
        <a:p>
          <a:endParaRPr lang="en-US"/>
        </a:p>
      </dgm:t>
    </dgm:pt>
    <dgm:pt modelId="{8D734098-1089-4087-A736-EFD6364237DC}" type="sibTrans" cxnId="{B172610B-C41E-436A-85BD-F4178F3C01F5}">
      <dgm:prSet/>
      <dgm:spPr/>
      <dgm:t>
        <a:bodyPr/>
        <a:lstStyle/>
        <a:p>
          <a:endParaRPr lang="en-US"/>
        </a:p>
      </dgm:t>
    </dgm:pt>
    <dgm:pt modelId="{DD235475-A57F-4F5F-8015-320129231A56}">
      <dgm:prSet phldrT="[Text]" custT="1"/>
      <dgm:spPr/>
      <dgm:t>
        <a:bodyPr/>
        <a:lstStyle/>
        <a:p>
          <a:r>
            <a:rPr lang="en-US" sz="1000" b="1" dirty="0"/>
            <a:t>Sends the stimulus to the </a:t>
          </a:r>
          <a:r>
            <a:rPr lang="en-US" sz="1000" b="1" dirty="0" err="1"/>
            <a:t>dut</a:t>
          </a:r>
          <a:r>
            <a:rPr lang="en-US" sz="1000" b="1" dirty="0"/>
            <a:t> &amp; terminates operation if a </a:t>
          </a:r>
          <a:r>
            <a:rPr lang="en-US" sz="1000" b="1" dirty="0" err="1"/>
            <a:t>rst</a:t>
          </a:r>
          <a:r>
            <a:rPr lang="en-US" sz="1000" b="1" dirty="0"/>
            <a:t> is detected by the </a:t>
          </a:r>
          <a:r>
            <a:rPr lang="en-US" sz="1000" b="1" dirty="0" err="1"/>
            <a:t>rst_agnt</a:t>
          </a:r>
          <a:endParaRPr lang="en-US" sz="1000" b="1" dirty="0"/>
        </a:p>
      </dgm:t>
    </dgm:pt>
    <dgm:pt modelId="{178A0234-4EC1-490C-A532-42EF6B645454}" type="parTrans" cxnId="{8A7AB873-5B3D-4DA5-8760-1609A4DA29C2}">
      <dgm:prSet/>
      <dgm:spPr/>
      <dgm:t>
        <a:bodyPr/>
        <a:lstStyle/>
        <a:p>
          <a:endParaRPr lang="en-US"/>
        </a:p>
      </dgm:t>
    </dgm:pt>
    <dgm:pt modelId="{7508681D-FA63-4D17-BC9C-426A7212F4B5}" type="sibTrans" cxnId="{8A7AB873-5B3D-4DA5-8760-1609A4DA29C2}">
      <dgm:prSet/>
      <dgm:spPr/>
      <dgm:t>
        <a:bodyPr/>
        <a:lstStyle/>
        <a:p>
          <a:endParaRPr lang="en-US"/>
        </a:p>
      </dgm:t>
    </dgm:pt>
    <dgm:pt modelId="{1AA88EE2-7F47-4784-8CD5-04A8A43E9BB7}">
      <dgm:prSet phldrT="[Text]" custT="1"/>
      <dgm:spPr/>
      <dgm:t>
        <a:bodyPr/>
        <a:lstStyle/>
        <a:p>
          <a:endParaRPr lang="en-US" sz="1000" dirty="0"/>
        </a:p>
      </dgm:t>
    </dgm:pt>
    <dgm:pt modelId="{B54F16CE-FE64-46B4-A0F5-6CF3C196AA3A}" type="parTrans" cxnId="{3A2A50C9-6EA4-4968-866C-0ED13C96139D}">
      <dgm:prSet/>
      <dgm:spPr/>
      <dgm:t>
        <a:bodyPr/>
        <a:lstStyle/>
        <a:p>
          <a:endParaRPr lang="en-US"/>
        </a:p>
      </dgm:t>
    </dgm:pt>
    <dgm:pt modelId="{AD2E97A4-D6B5-4D92-B13E-563C4FF3AB0F}" type="sibTrans" cxnId="{3A2A50C9-6EA4-4968-866C-0ED13C96139D}">
      <dgm:prSet/>
      <dgm:spPr/>
      <dgm:t>
        <a:bodyPr/>
        <a:lstStyle/>
        <a:p>
          <a:endParaRPr lang="en-US"/>
        </a:p>
      </dgm:t>
    </dgm:pt>
    <dgm:pt modelId="{99DDB345-EF8A-4603-AC40-B9476611FDB4}" type="pres">
      <dgm:prSet presAssocID="{9B44EDE2-31CC-4C41-BC73-FB8FD33D4028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CBF2FDDB-0EF2-473A-B315-4E23EFA6B1FE}" type="pres">
      <dgm:prSet presAssocID="{6AFA46F5-CB29-4CFA-B940-0F77E508C6FB}" presName="Parent" presStyleLbl="node1" presStyleIdx="0" presStyleCnt="2">
        <dgm:presLayoutVars>
          <dgm:chMax val="4"/>
          <dgm:chPref val="3"/>
        </dgm:presLayoutVars>
      </dgm:prSet>
      <dgm:spPr/>
    </dgm:pt>
    <dgm:pt modelId="{67E10470-8429-4313-A979-E4661E041BF7}" type="pres">
      <dgm:prSet presAssocID="{D1AF3FD0-02D9-45FA-8366-F92E34ADC12A}" presName="Accent" presStyleLbl="node1" presStyleIdx="1" presStyleCnt="2"/>
      <dgm:spPr/>
    </dgm:pt>
    <dgm:pt modelId="{5B71E0BB-45D4-4BB7-9365-3AA9F9B7DC17}" type="pres">
      <dgm:prSet presAssocID="{D1AF3FD0-02D9-45FA-8366-F92E34ADC12A}" presName="Image1" presStyleLbl="fgImgPlace1" presStyleIdx="0" presStyleCnt="4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C68D2479-6E95-440E-8A9F-972CE19F650D}" type="pres">
      <dgm:prSet presAssocID="{D1AF3FD0-02D9-45FA-8366-F92E34ADC12A}" presName="Child1" presStyleLbl="revTx" presStyleIdx="0" presStyleCnt="4" custScaleX="237692" custLinFactNeighborX="74352">
        <dgm:presLayoutVars>
          <dgm:chMax val="0"/>
          <dgm:chPref val="0"/>
          <dgm:bulletEnabled val="1"/>
        </dgm:presLayoutVars>
      </dgm:prSet>
      <dgm:spPr/>
    </dgm:pt>
    <dgm:pt modelId="{971A39BA-7699-400D-9DD2-394EAA42EFD5}" type="pres">
      <dgm:prSet presAssocID="{E91FFD83-9DEB-47F1-84EA-2DF0042B02D4}" presName="Image2" presStyleCnt="0"/>
      <dgm:spPr/>
    </dgm:pt>
    <dgm:pt modelId="{1E8D6046-8D12-4E78-8B15-F5764271BE66}" type="pres">
      <dgm:prSet presAssocID="{E91FFD83-9DEB-47F1-84EA-2DF0042B02D4}" presName="Image" presStyleLbl="fgImgPlace1" presStyleIdx="1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nsfer with solid fill"/>
        </a:ext>
      </dgm:extLst>
    </dgm:pt>
    <dgm:pt modelId="{E9B78207-DD0E-4E80-A663-3FB1056EFA05}" type="pres">
      <dgm:prSet presAssocID="{E91FFD83-9DEB-47F1-84EA-2DF0042B02D4}" presName="Child2" presStyleLbl="revTx" presStyleIdx="1" presStyleCnt="4" custScaleX="151616" custLinFactNeighborX="29566">
        <dgm:presLayoutVars>
          <dgm:chMax val="0"/>
          <dgm:chPref val="0"/>
          <dgm:bulletEnabled val="1"/>
        </dgm:presLayoutVars>
      </dgm:prSet>
      <dgm:spPr/>
    </dgm:pt>
    <dgm:pt modelId="{E03AA714-639F-43D7-8C0E-E602856A8189}" type="pres">
      <dgm:prSet presAssocID="{F9A85001-F0D2-40ED-B26E-716CD864CA73}" presName="Image3" presStyleCnt="0"/>
      <dgm:spPr/>
    </dgm:pt>
    <dgm:pt modelId="{0BCCA6CD-3F3E-46F1-BB55-245038E59F6D}" type="pres">
      <dgm:prSet presAssocID="{F9A85001-F0D2-40ED-B26E-716CD864CA73}" presName="Image" presStyleLbl="fgImgPlace1" presStyleIdx="2" presStyleCnt="4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1DF2C99D-ECE4-4240-890C-783D33FD7E46}" type="pres">
      <dgm:prSet presAssocID="{F9A85001-F0D2-40ED-B26E-716CD864CA73}" presName="Child3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BB677E0B-32DF-4CE4-8318-4B919BA837BB}" type="pres">
      <dgm:prSet presAssocID="{DD235475-A57F-4F5F-8015-320129231A56}" presName="Image4" presStyleCnt="0"/>
      <dgm:spPr/>
    </dgm:pt>
    <dgm:pt modelId="{AA43BAE0-E96D-44A2-8408-45A5169CA0FD}" type="pres">
      <dgm:prSet presAssocID="{DD235475-A57F-4F5F-8015-320129231A56}" presName="Image" presStyleLbl="fgImgPlace1" presStyleIdx="3" presStyleCnt="4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63480FC6-A4D4-4351-968D-45AFF44C86F3}" type="pres">
      <dgm:prSet presAssocID="{DD235475-A57F-4F5F-8015-320129231A56}" presName="Child4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172610B-C41E-436A-85BD-F4178F3C01F5}" srcId="{6AFA46F5-CB29-4CFA-B940-0F77E508C6FB}" destId="{F9A85001-F0D2-40ED-B26E-716CD864CA73}" srcOrd="2" destOrd="0" parTransId="{8ECC7002-261C-4132-A5F1-AFB3EC495308}" sibTransId="{8D734098-1089-4087-A736-EFD6364237DC}"/>
    <dgm:cxn modelId="{BBC5770B-8262-44E6-82C1-AF51EE83A25B}" srcId="{6AFA46F5-CB29-4CFA-B940-0F77E508C6FB}" destId="{E91FFD83-9DEB-47F1-84EA-2DF0042B02D4}" srcOrd="1" destOrd="0" parTransId="{2E08AF64-9D3F-4620-BFD8-D377C45EB5BB}" sibTransId="{20F5CBF1-8D49-492A-8A9E-F3B73D5F079E}"/>
    <dgm:cxn modelId="{3AA5F92C-AFF8-481C-8EE4-FD80625AA281}" type="presOf" srcId="{E91FFD83-9DEB-47F1-84EA-2DF0042B02D4}" destId="{E9B78207-DD0E-4E80-A663-3FB1056EFA05}" srcOrd="0" destOrd="0" presId="urn:microsoft.com/office/officeart/2011/layout/RadialPictureList"/>
    <dgm:cxn modelId="{5B36DF37-F32D-4F44-B7A5-E1BE22A8AFDE}" type="presOf" srcId="{F9A85001-F0D2-40ED-B26E-716CD864CA73}" destId="{1DF2C99D-ECE4-4240-890C-783D33FD7E46}" srcOrd="0" destOrd="0" presId="urn:microsoft.com/office/officeart/2011/layout/RadialPictureList"/>
    <dgm:cxn modelId="{F6EF063A-885D-474B-BCD3-0B579976369D}" type="presOf" srcId="{6AFA46F5-CB29-4CFA-B940-0F77E508C6FB}" destId="{CBF2FDDB-0EF2-473A-B315-4E23EFA6B1FE}" srcOrd="0" destOrd="0" presId="urn:microsoft.com/office/officeart/2011/layout/RadialPictureList"/>
    <dgm:cxn modelId="{E3AAB85B-492F-4269-940F-20EE2F369899}" type="presOf" srcId="{DD235475-A57F-4F5F-8015-320129231A56}" destId="{63480FC6-A4D4-4351-968D-45AFF44C86F3}" srcOrd="0" destOrd="0" presId="urn:microsoft.com/office/officeart/2011/layout/RadialPictureList"/>
    <dgm:cxn modelId="{AA6F4F67-3516-45BD-B01F-5F9D7FEF6C72}" srcId="{9B44EDE2-31CC-4C41-BC73-FB8FD33D4028}" destId="{6AFA46F5-CB29-4CFA-B940-0F77E508C6FB}" srcOrd="0" destOrd="0" parTransId="{B2505A0B-563E-4DFB-AC71-A6C7C7A669FE}" sibTransId="{4BCD6384-EB08-450F-8F22-1A27528F5E0C}"/>
    <dgm:cxn modelId="{8A7AB873-5B3D-4DA5-8760-1609A4DA29C2}" srcId="{6AFA46F5-CB29-4CFA-B940-0F77E508C6FB}" destId="{DD235475-A57F-4F5F-8015-320129231A56}" srcOrd="3" destOrd="0" parTransId="{178A0234-4EC1-490C-A532-42EF6B645454}" sibTransId="{7508681D-FA63-4D17-BC9C-426A7212F4B5}"/>
    <dgm:cxn modelId="{B6690D54-E927-4ACC-88F3-EE2D4B3692E7}" type="presOf" srcId="{D1AF3FD0-02D9-45FA-8366-F92E34ADC12A}" destId="{C68D2479-6E95-440E-8A9F-972CE19F650D}" srcOrd="0" destOrd="0" presId="urn:microsoft.com/office/officeart/2011/layout/RadialPictureList"/>
    <dgm:cxn modelId="{31B57FC1-D34A-4E0B-A0DC-CDD6BCB97A75}" srcId="{6AFA46F5-CB29-4CFA-B940-0F77E508C6FB}" destId="{D1AF3FD0-02D9-45FA-8366-F92E34ADC12A}" srcOrd="0" destOrd="0" parTransId="{B050AF31-8648-49D6-B72B-0E3F10AB53C3}" sibTransId="{6BB4FDEE-D541-496A-9941-2A5B55CD6D9C}"/>
    <dgm:cxn modelId="{3A2A50C9-6EA4-4968-866C-0ED13C96139D}" srcId="{6AFA46F5-CB29-4CFA-B940-0F77E508C6FB}" destId="{1AA88EE2-7F47-4784-8CD5-04A8A43E9BB7}" srcOrd="4" destOrd="0" parTransId="{B54F16CE-FE64-46B4-A0F5-6CF3C196AA3A}" sibTransId="{AD2E97A4-D6B5-4D92-B13E-563C4FF3AB0F}"/>
    <dgm:cxn modelId="{412EFBD3-124F-43DF-BC7B-E48C8409551F}" type="presOf" srcId="{9B44EDE2-31CC-4C41-BC73-FB8FD33D4028}" destId="{99DDB345-EF8A-4603-AC40-B9476611FDB4}" srcOrd="0" destOrd="0" presId="urn:microsoft.com/office/officeart/2011/layout/RadialPictureList"/>
    <dgm:cxn modelId="{71C0552F-AC30-4C0A-9A9C-A9446B27ACA9}" type="presParOf" srcId="{99DDB345-EF8A-4603-AC40-B9476611FDB4}" destId="{CBF2FDDB-0EF2-473A-B315-4E23EFA6B1FE}" srcOrd="0" destOrd="0" presId="urn:microsoft.com/office/officeart/2011/layout/RadialPictureList"/>
    <dgm:cxn modelId="{DACCB39A-48CB-40AD-8879-F12EB634E271}" type="presParOf" srcId="{99DDB345-EF8A-4603-AC40-B9476611FDB4}" destId="{67E10470-8429-4313-A979-E4661E041BF7}" srcOrd="1" destOrd="0" presId="urn:microsoft.com/office/officeart/2011/layout/RadialPictureList"/>
    <dgm:cxn modelId="{74CC92FA-8014-45E2-AE6F-462926EC5782}" type="presParOf" srcId="{99DDB345-EF8A-4603-AC40-B9476611FDB4}" destId="{5B71E0BB-45D4-4BB7-9365-3AA9F9B7DC17}" srcOrd="2" destOrd="0" presId="urn:microsoft.com/office/officeart/2011/layout/RadialPictureList"/>
    <dgm:cxn modelId="{31B506C5-B745-4883-8696-3911B59728CA}" type="presParOf" srcId="{99DDB345-EF8A-4603-AC40-B9476611FDB4}" destId="{C68D2479-6E95-440E-8A9F-972CE19F650D}" srcOrd="3" destOrd="0" presId="urn:microsoft.com/office/officeart/2011/layout/RadialPictureList"/>
    <dgm:cxn modelId="{AB44617E-29F7-49E2-BD7F-D66D2780E6FA}" type="presParOf" srcId="{99DDB345-EF8A-4603-AC40-B9476611FDB4}" destId="{971A39BA-7699-400D-9DD2-394EAA42EFD5}" srcOrd="4" destOrd="0" presId="urn:microsoft.com/office/officeart/2011/layout/RadialPictureList"/>
    <dgm:cxn modelId="{AE473BF6-ACB4-422D-AA89-1BDBCED6A584}" type="presParOf" srcId="{971A39BA-7699-400D-9DD2-394EAA42EFD5}" destId="{1E8D6046-8D12-4E78-8B15-F5764271BE66}" srcOrd="0" destOrd="0" presId="urn:microsoft.com/office/officeart/2011/layout/RadialPictureList"/>
    <dgm:cxn modelId="{32BDAE73-ADE2-4EA1-8AB8-1C940F20BA2C}" type="presParOf" srcId="{99DDB345-EF8A-4603-AC40-B9476611FDB4}" destId="{E9B78207-DD0E-4E80-A663-3FB1056EFA05}" srcOrd="5" destOrd="0" presId="urn:microsoft.com/office/officeart/2011/layout/RadialPictureList"/>
    <dgm:cxn modelId="{04245B94-FB42-4E49-9367-39E0D3BC4433}" type="presParOf" srcId="{99DDB345-EF8A-4603-AC40-B9476611FDB4}" destId="{E03AA714-639F-43D7-8C0E-E602856A8189}" srcOrd="6" destOrd="0" presId="urn:microsoft.com/office/officeart/2011/layout/RadialPictureList"/>
    <dgm:cxn modelId="{2B7D6C4F-DF57-4222-AD6D-A607C395BB64}" type="presParOf" srcId="{E03AA714-639F-43D7-8C0E-E602856A8189}" destId="{0BCCA6CD-3F3E-46F1-BB55-245038E59F6D}" srcOrd="0" destOrd="0" presId="urn:microsoft.com/office/officeart/2011/layout/RadialPictureList"/>
    <dgm:cxn modelId="{E3760274-8357-4D23-AEE6-188B4B110255}" type="presParOf" srcId="{99DDB345-EF8A-4603-AC40-B9476611FDB4}" destId="{1DF2C99D-ECE4-4240-890C-783D33FD7E46}" srcOrd="7" destOrd="0" presId="urn:microsoft.com/office/officeart/2011/layout/RadialPictureList"/>
    <dgm:cxn modelId="{29AD6EE4-1C64-4E3F-8906-8E61D0F44896}" type="presParOf" srcId="{99DDB345-EF8A-4603-AC40-B9476611FDB4}" destId="{BB677E0B-32DF-4CE4-8318-4B919BA837BB}" srcOrd="8" destOrd="0" presId="urn:microsoft.com/office/officeart/2011/layout/RadialPictureList"/>
    <dgm:cxn modelId="{A49C6739-568E-441F-91FD-944693ED55E8}" type="presParOf" srcId="{BB677E0B-32DF-4CE4-8318-4B919BA837BB}" destId="{AA43BAE0-E96D-44A2-8408-45A5169CA0FD}" srcOrd="0" destOrd="0" presId="urn:microsoft.com/office/officeart/2011/layout/RadialPictureList"/>
    <dgm:cxn modelId="{7DCEB69D-13A8-4EC4-ABC5-F45209884A9F}" type="presParOf" srcId="{99DDB345-EF8A-4603-AC40-B9476611FDB4}" destId="{63480FC6-A4D4-4351-968D-45AFF44C86F3}" srcOrd="9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B44EDE2-31CC-4C41-BC73-FB8FD33D4028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6AFA46F5-CB29-4CFA-B940-0F77E508C6FB}">
      <dgm:prSet phldrT="[Text]"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INPUT MONITOR</a:t>
          </a:r>
        </a:p>
      </dgm:t>
    </dgm:pt>
    <dgm:pt modelId="{B2505A0B-563E-4DFB-AC71-A6C7C7A669FE}" type="parTrans" cxnId="{AA6F4F67-3516-45BD-B01F-5F9D7FEF6C72}">
      <dgm:prSet/>
      <dgm:spPr/>
      <dgm:t>
        <a:bodyPr/>
        <a:lstStyle/>
        <a:p>
          <a:endParaRPr lang="en-US"/>
        </a:p>
      </dgm:t>
    </dgm:pt>
    <dgm:pt modelId="{4BCD6384-EB08-450F-8F22-1A27528F5E0C}" type="sibTrans" cxnId="{AA6F4F67-3516-45BD-B01F-5F9D7FEF6C72}">
      <dgm:prSet/>
      <dgm:spPr/>
      <dgm:t>
        <a:bodyPr/>
        <a:lstStyle/>
        <a:p>
          <a:endParaRPr lang="en-US"/>
        </a:p>
      </dgm:t>
    </dgm:pt>
    <dgm:pt modelId="{D1AF3FD0-02D9-45FA-8366-F92E34ADC12A}">
      <dgm:prSet phldrT="[Text]" custT="1"/>
      <dgm:spPr/>
      <dgm:t>
        <a:bodyPr/>
        <a:lstStyle/>
        <a:p>
          <a:r>
            <a:rPr lang="en-US" sz="1000" b="1" dirty="0"/>
            <a:t>Constructs the parent using </a:t>
          </a:r>
          <a:r>
            <a:rPr lang="en-US" sz="1000" b="1" dirty="0" err="1"/>
            <a:t>super.new</a:t>
          </a:r>
          <a:r>
            <a:rPr lang="en-US" sz="1000" b="1" dirty="0"/>
            <a:t>();</a:t>
          </a:r>
        </a:p>
      </dgm:t>
    </dgm:pt>
    <dgm:pt modelId="{B050AF31-8648-49D6-B72B-0E3F10AB53C3}" type="parTrans" cxnId="{31B57FC1-D34A-4E0B-A0DC-CDD6BCB97A75}">
      <dgm:prSet/>
      <dgm:spPr/>
      <dgm:t>
        <a:bodyPr/>
        <a:lstStyle/>
        <a:p>
          <a:endParaRPr lang="en-US"/>
        </a:p>
      </dgm:t>
    </dgm:pt>
    <dgm:pt modelId="{6BB4FDEE-D541-496A-9941-2A5B55CD6D9C}" type="sibTrans" cxnId="{31B57FC1-D34A-4E0B-A0DC-CDD6BCB97A75}">
      <dgm:prSet/>
      <dgm:spPr/>
      <dgm:t>
        <a:bodyPr/>
        <a:lstStyle/>
        <a:p>
          <a:endParaRPr lang="en-US"/>
        </a:p>
      </dgm:t>
    </dgm:pt>
    <dgm:pt modelId="{E91FFD83-9DEB-47F1-84EA-2DF0042B02D4}">
      <dgm:prSet phldrT="[Text]" custT="1"/>
      <dgm:spPr/>
      <dgm:t>
        <a:bodyPr/>
        <a:lstStyle/>
        <a:p>
          <a:r>
            <a:rPr lang="en-US" sz="1000" b="1" dirty="0"/>
            <a:t>Translates the pin level items to transaction level ones.</a:t>
          </a:r>
        </a:p>
      </dgm:t>
    </dgm:pt>
    <dgm:pt modelId="{2E08AF64-9D3F-4620-BFD8-D377C45EB5BB}" type="parTrans" cxnId="{BBC5770B-8262-44E6-82C1-AF51EE83A25B}">
      <dgm:prSet/>
      <dgm:spPr/>
      <dgm:t>
        <a:bodyPr/>
        <a:lstStyle/>
        <a:p>
          <a:endParaRPr lang="en-US"/>
        </a:p>
      </dgm:t>
    </dgm:pt>
    <dgm:pt modelId="{20F5CBF1-8D49-492A-8A9E-F3B73D5F079E}" type="sibTrans" cxnId="{BBC5770B-8262-44E6-82C1-AF51EE83A25B}">
      <dgm:prSet/>
      <dgm:spPr/>
      <dgm:t>
        <a:bodyPr/>
        <a:lstStyle/>
        <a:p>
          <a:endParaRPr lang="en-US"/>
        </a:p>
      </dgm:t>
    </dgm:pt>
    <dgm:pt modelId="{F9A85001-F0D2-40ED-B26E-716CD864CA73}">
      <dgm:prSet phldrT="[Text]" custT="1"/>
      <dgm:spPr/>
      <dgm:t>
        <a:bodyPr/>
        <a:lstStyle/>
        <a:p>
          <a:r>
            <a:rPr lang="en-US" sz="1000" b="1" dirty="0"/>
            <a:t>Constantly monitors the </a:t>
          </a:r>
          <a:r>
            <a:rPr lang="en-US" sz="1000" b="1" dirty="0" err="1"/>
            <a:t>dut</a:t>
          </a:r>
          <a:r>
            <a:rPr lang="en-US" sz="1000" b="1" dirty="0"/>
            <a:t> to observe its behavior to driven stimulus</a:t>
          </a:r>
        </a:p>
      </dgm:t>
    </dgm:pt>
    <dgm:pt modelId="{8ECC7002-261C-4132-A5F1-AFB3EC495308}" type="parTrans" cxnId="{B172610B-C41E-436A-85BD-F4178F3C01F5}">
      <dgm:prSet/>
      <dgm:spPr/>
      <dgm:t>
        <a:bodyPr/>
        <a:lstStyle/>
        <a:p>
          <a:endParaRPr lang="en-US"/>
        </a:p>
      </dgm:t>
    </dgm:pt>
    <dgm:pt modelId="{8D734098-1089-4087-A736-EFD6364237DC}" type="sibTrans" cxnId="{B172610B-C41E-436A-85BD-F4178F3C01F5}">
      <dgm:prSet/>
      <dgm:spPr/>
      <dgm:t>
        <a:bodyPr/>
        <a:lstStyle/>
        <a:p>
          <a:endParaRPr lang="en-US"/>
        </a:p>
      </dgm:t>
    </dgm:pt>
    <dgm:pt modelId="{DD235475-A57F-4F5F-8015-320129231A56}">
      <dgm:prSet phldrT="[Text]" custT="1"/>
      <dgm:spPr/>
      <dgm:t>
        <a:bodyPr/>
        <a:lstStyle/>
        <a:p>
          <a:r>
            <a:rPr lang="en-US" sz="1000" b="1" dirty="0"/>
            <a:t>Terminates the monitoring operation if a </a:t>
          </a:r>
          <a:r>
            <a:rPr lang="en-US" sz="1000" b="1" dirty="0" err="1"/>
            <a:t>rst</a:t>
          </a:r>
          <a:r>
            <a:rPr lang="en-US" sz="1000" b="1" dirty="0"/>
            <a:t> is detected by the </a:t>
          </a:r>
          <a:r>
            <a:rPr lang="en-US" sz="1000" b="1" dirty="0" err="1"/>
            <a:t>rst_agnt</a:t>
          </a:r>
          <a:endParaRPr lang="en-US" sz="1000" b="1" dirty="0"/>
        </a:p>
      </dgm:t>
    </dgm:pt>
    <dgm:pt modelId="{178A0234-4EC1-490C-A532-42EF6B645454}" type="parTrans" cxnId="{8A7AB873-5B3D-4DA5-8760-1609A4DA29C2}">
      <dgm:prSet/>
      <dgm:spPr/>
      <dgm:t>
        <a:bodyPr/>
        <a:lstStyle/>
        <a:p>
          <a:endParaRPr lang="en-US"/>
        </a:p>
      </dgm:t>
    </dgm:pt>
    <dgm:pt modelId="{7508681D-FA63-4D17-BC9C-426A7212F4B5}" type="sibTrans" cxnId="{8A7AB873-5B3D-4DA5-8760-1609A4DA29C2}">
      <dgm:prSet/>
      <dgm:spPr/>
      <dgm:t>
        <a:bodyPr/>
        <a:lstStyle/>
        <a:p>
          <a:endParaRPr lang="en-US"/>
        </a:p>
      </dgm:t>
    </dgm:pt>
    <dgm:pt modelId="{1AA88EE2-7F47-4784-8CD5-04A8A43E9BB7}">
      <dgm:prSet phldrT="[Text]" custT="1"/>
      <dgm:spPr/>
      <dgm:t>
        <a:bodyPr/>
        <a:lstStyle/>
        <a:p>
          <a:endParaRPr lang="en-US" sz="1000" dirty="0"/>
        </a:p>
      </dgm:t>
    </dgm:pt>
    <dgm:pt modelId="{B54F16CE-FE64-46B4-A0F5-6CF3C196AA3A}" type="parTrans" cxnId="{3A2A50C9-6EA4-4968-866C-0ED13C96139D}">
      <dgm:prSet/>
      <dgm:spPr/>
      <dgm:t>
        <a:bodyPr/>
        <a:lstStyle/>
        <a:p>
          <a:endParaRPr lang="en-US"/>
        </a:p>
      </dgm:t>
    </dgm:pt>
    <dgm:pt modelId="{AD2E97A4-D6B5-4D92-B13E-563C4FF3AB0F}" type="sibTrans" cxnId="{3A2A50C9-6EA4-4968-866C-0ED13C96139D}">
      <dgm:prSet/>
      <dgm:spPr/>
      <dgm:t>
        <a:bodyPr/>
        <a:lstStyle/>
        <a:p>
          <a:endParaRPr lang="en-US"/>
        </a:p>
      </dgm:t>
    </dgm:pt>
    <dgm:pt modelId="{99DDB345-EF8A-4603-AC40-B9476611FDB4}" type="pres">
      <dgm:prSet presAssocID="{9B44EDE2-31CC-4C41-BC73-FB8FD33D4028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CBF2FDDB-0EF2-473A-B315-4E23EFA6B1FE}" type="pres">
      <dgm:prSet presAssocID="{6AFA46F5-CB29-4CFA-B940-0F77E508C6FB}" presName="Parent" presStyleLbl="node1" presStyleIdx="0" presStyleCnt="2">
        <dgm:presLayoutVars>
          <dgm:chMax val="4"/>
          <dgm:chPref val="3"/>
        </dgm:presLayoutVars>
      </dgm:prSet>
      <dgm:spPr/>
    </dgm:pt>
    <dgm:pt modelId="{67E10470-8429-4313-A979-E4661E041BF7}" type="pres">
      <dgm:prSet presAssocID="{D1AF3FD0-02D9-45FA-8366-F92E34ADC12A}" presName="Accent" presStyleLbl="node1" presStyleIdx="1" presStyleCnt="2"/>
      <dgm:spPr/>
    </dgm:pt>
    <dgm:pt modelId="{5B71E0BB-45D4-4BB7-9365-3AA9F9B7DC17}" type="pres">
      <dgm:prSet presAssocID="{D1AF3FD0-02D9-45FA-8366-F92E34ADC12A}" presName="Image1" presStyleLbl="fgImgPlace1" presStyleIdx="0" presStyleCnt="4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C68D2479-6E95-440E-8A9F-972CE19F650D}" type="pres">
      <dgm:prSet presAssocID="{D1AF3FD0-02D9-45FA-8366-F92E34ADC12A}" presName="Child1" presStyleLbl="revTx" presStyleIdx="0" presStyleCnt="4" custScaleX="237692" custLinFactNeighborX="74352">
        <dgm:presLayoutVars>
          <dgm:chMax val="0"/>
          <dgm:chPref val="0"/>
          <dgm:bulletEnabled val="1"/>
        </dgm:presLayoutVars>
      </dgm:prSet>
      <dgm:spPr/>
    </dgm:pt>
    <dgm:pt modelId="{971A39BA-7699-400D-9DD2-394EAA42EFD5}" type="pres">
      <dgm:prSet presAssocID="{E91FFD83-9DEB-47F1-84EA-2DF0042B02D4}" presName="Image2" presStyleCnt="0"/>
      <dgm:spPr/>
    </dgm:pt>
    <dgm:pt modelId="{1E8D6046-8D12-4E78-8B15-F5764271BE66}" type="pres">
      <dgm:prSet presAssocID="{E91FFD83-9DEB-47F1-84EA-2DF0042B02D4}" presName="Image" presStyleLbl="fgImgPlace1" presStyleIdx="1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nsfer with solid fill"/>
        </a:ext>
      </dgm:extLst>
    </dgm:pt>
    <dgm:pt modelId="{E9B78207-DD0E-4E80-A663-3FB1056EFA05}" type="pres">
      <dgm:prSet presAssocID="{E91FFD83-9DEB-47F1-84EA-2DF0042B02D4}" presName="Child2" presStyleLbl="revTx" presStyleIdx="1" presStyleCnt="4" custScaleX="151616" custLinFactNeighborX="29566">
        <dgm:presLayoutVars>
          <dgm:chMax val="0"/>
          <dgm:chPref val="0"/>
          <dgm:bulletEnabled val="1"/>
        </dgm:presLayoutVars>
      </dgm:prSet>
      <dgm:spPr/>
    </dgm:pt>
    <dgm:pt modelId="{E03AA714-639F-43D7-8C0E-E602856A8189}" type="pres">
      <dgm:prSet presAssocID="{F9A85001-F0D2-40ED-B26E-716CD864CA73}" presName="Image3" presStyleCnt="0"/>
      <dgm:spPr/>
    </dgm:pt>
    <dgm:pt modelId="{0BCCA6CD-3F3E-46F1-BB55-245038E59F6D}" type="pres">
      <dgm:prSet presAssocID="{F9A85001-F0D2-40ED-B26E-716CD864CA73}" presName="Image" presStyleLbl="fgImgPlace1" presStyleIdx="2" presStyleCnt="4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1DF2C99D-ECE4-4240-890C-783D33FD7E46}" type="pres">
      <dgm:prSet presAssocID="{F9A85001-F0D2-40ED-B26E-716CD864CA73}" presName="Child3" presStyleLbl="revTx" presStyleIdx="2" presStyleCnt="4" custScaleX="154855" custLinFactNeighborX="27580">
        <dgm:presLayoutVars>
          <dgm:chMax val="0"/>
          <dgm:chPref val="0"/>
          <dgm:bulletEnabled val="1"/>
        </dgm:presLayoutVars>
      </dgm:prSet>
      <dgm:spPr/>
    </dgm:pt>
    <dgm:pt modelId="{BB677E0B-32DF-4CE4-8318-4B919BA837BB}" type="pres">
      <dgm:prSet presAssocID="{DD235475-A57F-4F5F-8015-320129231A56}" presName="Image4" presStyleCnt="0"/>
      <dgm:spPr/>
    </dgm:pt>
    <dgm:pt modelId="{AA43BAE0-E96D-44A2-8408-45A5169CA0FD}" type="pres">
      <dgm:prSet presAssocID="{DD235475-A57F-4F5F-8015-320129231A56}" presName="Image" presStyleLbl="fgImgPlace1" presStyleIdx="3" presStyleCnt="4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63480FC6-A4D4-4351-968D-45AFF44C86F3}" type="pres">
      <dgm:prSet presAssocID="{DD235475-A57F-4F5F-8015-320129231A56}" presName="Child4" presStyleLbl="revTx" presStyleIdx="3" presStyleCnt="4" custScaleX="169013" custLinFactNeighborX="34622" custLinFactNeighborY="-812">
        <dgm:presLayoutVars>
          <dgm:chMax val="0"/>
          <dgm:chPref val="0"/>
          <dgm:bulletEnabled val="1"/>
        </dgm:presLayoutVars>
      </dgm:prSet>
      <dgm:spPr/>
    </dgm:pt>
  </dgm:ptLst>
  <dgm:cxnLst>
    <dgm:cxn modelId="{B172610B-C41E-436A-85BD-F4178F3C01F5}" srcId="{6AFA46F5-CB29-4CFA-B940-0F77E508C6FB}" destId="{F9A85001-F0D2-40ED-B26E-716CD864CA73}" srcOrd="2" destOrd="0" parTransId="{8ECC7002-261C-4132-A5F1-AFB3EC495308}" sibTransId="{8D734098-1089-4087-A736-EFD6364237DC}"/>
    <dgm:cxn modelId="{BBC5770B-8262-44E6-82C1-AF51EE83A25B}" srcId="{6AFA46F5-CB29-4CFA-B940-0F77E508C6FB}" destId="{E91FFD83-9DEB-47F1-84EA-2DF0042B02D4}" srcOrd="1" destOrd="0" parTransId="{2E08AF64-9D3F-4620-BFD8-D377C45EB5BB}" sibTransId="{20F5CBF1-8D49-492A-8A9E-F3B73D5F079E}"/>
    <dgm:cxn modelId="{3AA5F92C-AFF8-481C-8EE4-FD80625AA281}" type="presOf" srcId="{E91FFD83-9DEB-47F1-84EA-2DF0042B02D4}" destId="{E9B78207-DD0E-4E80-A663-3FB1056EFA05}" srcOrd="0" destOrd="0" presId="urn:microsoft.com/office/officeart/2011/layout/RadialPictureList"/>
    <dgm:cxn modelId="{5B36DF37-F32D-4F44-B7A5-E1BE22A8AFDE}" type="presOf" srcId="{F9A85001-F0D2-40ED-B26E-716CD864CA73}" destId="{1DF2C99D-ECE4-4240-890C-783D33FD7E46}" srcOrd="0" destOrd="0" presId="urn:microsoft.com/office/officeart/2011/layout/RadialPictureList"/>
    <dgm:cxn modelId="{F6EF063A-885D-474B-BCD3-0B579976369D}" type="presOf" srcId="{6AFA46F5-CB29-4CFA-B940-0F77E508C6FB}" destId="{CBF2FDDB-0EF2-473A-B315-4E23EFA6B1FE}" srcOrd="0" destOrd="0" presId="urn:microsoft.com/office/officeart/2011/layout/RadialPictureList"/>
    <dgm:cxn modelId="{E3AAB85B-492F-4269-940F-20EE2F369899}" type="presOf" srcId="{DD235475-A57F-4F5F-8015-320129231A56}" destId="{63480FC6-A4D4-4351-968D-45AFF44C86F3}" srcOrd="0" destOrd="0" presId="urn:microsoft.com/office/officeart/2011/layout/RadialPictureList"/>
    <dgm:cxn modelId="{AA6F4F67-3516-45BD-B01F-5F9D7FEF6C72}" srcId="{9B44EDE2-31CC-4C41-BC73-FB8FD33D4028}" destId="{6AFA46F5-CB29-4CFA-B940-0F77E508C6FB}" srcOrd="0" destOrd="0" parTransId="{B2505A0B-563E-4DFB-AC71-A6C7C7A669FE}" sibTransId="{4BCD6384-EB08-450F-8F22-1A27528F5E0C}"/>
    <dgm:cxn modelId="{8A7AB873-5B3D-4DA5-8760-1609A4DA29C2}" srcId="{6AFA46F5-CB29-4CFA-B940-0F77E508C6FB}" destId="{DD235475-A57F-4F5F-8015-320129231A56}" srcOrd="3" destOrd="0" parTransId="{178A0234-4EC1-490C-A532-42EF6B645454}" sibTransId="{7508681D-FA63-4D17-BC9C-426A7212F4B5}"/>
    <dgm:cxn modelId="{B6690D54-E927-4ACC-88F3-EE2D4B3692E7}" type="presOf" srcId="{D1AF3FD0-02D9-45FA-8366-F92E34ADC12A}" destId="{C68D2479-6E95-440E-8A9F-972CE19F650D}" srcOrd="0" destOrd="0" presId="urn:microsoft.com/office/officeart/2011/layout/RadialPictureList"/>
    <dgm:cxn modelId="{31B57FC1-D34A-4E0B-A0DC-CDD6BCB97A75}" srcId="{6AFA46F5-CB29-4CFA-B940-0F77E508C6FB}" destId="{D1AF3FD0-02D9-45FA-8366-F92E34ADC12A}" srcOrd="0" destOrd="0" parTransId="{B050AF31-8648-49D6-B72B-0E3F10AB53C3}" sibTransId="{6BB4FDEE-D541-496A-9941-2A5B55CD6D9C}"/>
    <dgm:cxn modelId="{3A2A50C9-6EA4-4968-866C-0ED13C96139D}" srcId="{6AFA46F5-CB29-4CFA-B940-0F77E508C6FB}" destId="{1AA88EE2-7F47-4784-8CD5-04A8A43E9BB7}" srcOrd="4" destOrd="0" parTransId="{B54F16CE-FE64-46B4-A0F5-6CF3C196AA3A}" sibTransId="{AD2E97A4-D6B5-4D92-B13E-563C4FF3AB0F}"/>
    <dgm:cxn modelId="{412EFBD3-124F-43DF-BC7B-E48C8409551F}" type="presOf" srcId="{9B44EDE2-31CC-4C41-BC73-FB8FD33D4028}" destId="{99DDB345-EF8A-4603-AC40-B9476611FDB4}" srcOrd="0" destOrd="0" presId="urn:microsoft.com/office/officeart/2011/layout/RadialPictureList"/>
    <dgm:cxn modelId="{71C0552F-AC30-4C0A-9A9C-A9446B27ACA9}" type="presParOf" srcId="{99DDB345-EF8A-4603-AC40-B9476611FDB4}" destId="{CBF2FDDB-0EF2-473A-B315-4E23EFA6B1FE}" srcOrd="0" destOrd="0" presId="urn:microsoft.com/office/officeart/2011/layout/RadialPictureList"/>
    <dgm:cxn modelId="{DACCB39A-48CB-40AD-8879-F12EB634E271}" type="presParOf" srcId="{99DDB345-EF8A-4603-AC40-B9476611FDB4}" destId="{67E10470-8429-4313-A979-E4661E041BF7}" srcOrd="1" destOrd="0" presId="urn:microsoft.com/office/officeart/2011/layout/RadialPictureList"/>
    <dgm:cxn modelId="{74CC92FA-8014-45E2-AE6F-462926EC5782}" type="presParOf" srcId="{99DDB345-EF8A-4603-AC40-B9476611FDB4}" destId="{5B71E0BB-45D4-4BB7-9365-3AA9F9B7DC17}" srcOrd="2" destOrd="0" presId="urn:microsoft.com/office/officeart/2011/layout/RadialPictureList"/>
    <dgm:cxn modelId="{31B506C5-B745-4883-8696-3911B59728CA}" type="presParOf" srcId="{99DDB345-EF8A-4603-AC40-B9476611FDB4}" destId="{C68D2479-6E95-440E-8A9F-972CE19F650D}" srcOrd="3" destOrd="0" presId="urn:microsoft.com/office/officeart/2011/layout/RadialPictureList"/>
    <dgm:cxn modelId="{AB44617E-29F7-49E2-BD7F-D66D2780E6FA}" type="presParOf" srcId="{99DDB345-EF8A-4603-AC40-B9476611FDB4}" destId="{971A39BA-7699-400D-9DD2-394EAA42EFD5}" srcOrd="4" destOrd="0" presId="urn:microsoft.com/office/officeart/2011/layout/RadialPictureList"/>
    <dgm:cxn modelId="{AE473BF6-ACB4-422D-AA89-1BDBCED6A584}" type="presParOf" srcId="{971A39BA-7699-400D-9DD2-394EAA42EFD5}" destId="{1E8D6046-8D12-4E78-8B15-F5764271BE66}" srcOrd="0" destOrd="0" presId="urn:microsoft.com/office/officeart/2011/layout/RadialPictureList"/>
    <dgm:cxn modelId="{32BDAE73-ADE2-4EA1-8AB8-1C940F20BA2C}" type="presParOf" srcId="{99DDB345-EF8A-4603-AC40-B9476611FDB4}" destId="{E9B78207-DD0E-4E80-A663-3FB1056EFA05}" srcOrd="5" destOrd="0" presId="urn:microsoft.com/office/officeart/2011/layout/RadialPictureList"/>
    <dgm:cxn modelId="{04245B94-FB42-4E49-9367-39E0D3BC4433}" type="presParOf" srcId="{99DDB345-EF8A-4603-AC40-B9476611FDB4}" destId="{E03AA714-639F-43D7-8C0E-E602856A8189}" srcOrd="6" destOrd="0" presId="urn:microsoft.com/office/officeart/2011/layout/RadialPictureList"/>
    <dgm:cxn modelId="{2B7D6C4F-DF57-4222-AD6D-A607C395BB64}" type="presParOf" srcId="{E03AA714-639F-43D7-8C0E-E602856A8189}" destId="{0BCCA6CD-3F3E-46F1-BB55-245038E59F6D}" srcOrd="0" destOrd="0" presId="urn:microsoft.com/office/officeart/2011/layout/RadialPictureList"/>
    <dgm:cxn modelId="{E3760274-8357-4D23-AEE6-188B4B110255}" type="presParOf" srcId="{99DDB345-EF8A-4603-AC40-B9476611FDB4}" destId="{1DF2C99D-ECE4-4240-890C-783D33FD7E46}" srcOrd="7" destOrd="0" presId="urn:microsoft.com/office/officeart/2011/layout/RadialPictureList"/>
    <dgm:cxn modelId="{29AD6EE4-1C64-4E3F-8906-8E61D0F44896}" type="presParOf" srcId="{99DDB345-EF8A-4603-AC40-B9476611FDB4}" destId="{BB677E0B-32DF-4CE4-8318-4B919BA837BB}" srcOrd="8" destOrd="0" presId="urn:microsoft.com/office/officeart/2011/layout/RadialPictureList"/>
    <dgm:cxn modelId="{A49C6739-568E-441F-91FD-944693ED55E8}" type="presParOf" srcId="{BB677E0B-32DF-4CE4-8318-4B919BA837BB}" destId="{AA43BAE0-E96D-44A2-8408-45A5169CA0FD}" srcOrd="0" destOrd="0" presId="urn:microsoft.com/office/officeart/2011/layout/RadialPictureList"/>
    <dgm:cxn modelId="{7DCEB69D-13A8-4EC4-ABC5-F45209884A9F}" type="presParOf" srcId="{99DDB345-EF8A-4603-AC40-B9476611FDB4}" destId="{63480FC6-A4D4-4351-968D-45AFF44C86F3}" srcOrd="9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B44EDE2-31CC-4C41-BC73-FB8FD33D4028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6AFA46F5-CB29-4CFA-B940-0F77E508C6FB}">
      <dgm:prSet phldrT="[Text]"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OUTPUT MONITOR</a:t>
          </a:r>
        </a:p>
      </dgm:t>
    </dgm:pt>
    <dgm:pt modelId="{B2505A0B-563E-4DFB-AC71-A6C7C7A669FE}" type="parTrans" cxnId="{AA6F4F67-3516-45BD-B01F-5F9D7FEF6C72}">
      <dgm:prSet/>
      <dgm:spPr/>
      <dgm:t>
        <a:bodyPr/>
        <a:lstStyle/>
        <a:p>
          <a:endParaRPr lang="en-US"/>
        </a:p>
      </dgm:t>
    </dgm:pt>
    <dgm:pt modelId="{4BCD6384-EB08-450F-8F22-1A27528F5E0C}" type="sibTrans" cxnId="{AA6F4F67-3516-45BD-B01F-5F9D7FEF6C72}">
      <dgm:prSet/>
      <dgm:spPr/>
      <dgm:t>
        <a:bodyPr/>
        <a:lstStyle/>
        <a:p>
          <a:endParaRPr lang="en-US"/>
        </a:p>
      </dgm:t>
    </dgm:pt>
    <dgm:pt modelId="{D1AF3FD0-02D9-45FA-8366-F92E34ADC12A}">
      <dgm:prSet phldrT="[Text]" custT="1"/>
      <dgm:spPr/>
      <dgm:t>
        <a:bodyPr/>
        <a:lstStyle/>
        <a:p>
          <a:r>
            <a:rPr lang="en-US" sz="1000" b="1" dirty="0"/>
            <a:t>Constructs the parent using </a:t>
          </a:r>
          <a:r>
            <a:rPr lang="en-US" sz="1000" b="1" dirty="0" err="1"/>
            <a:t>super.new</a:t>
          </a:r>
          <a:r>
            <a:rPr lang="en-US" sz="1000" b="1" dirty="0"/>
            <a:t>();</a:t>
          </a:r>
        </a:p>
      </dgm:t>
    </dgm:pt>
    <dgm:pt modelId="{B050AF31-8648-49D6-B72B-0E3F10AB53C3}" type="parTrans" cxnId="{31B57FC1-D34A-4E0B-A0DC-CDD6BCB97A75}">
      <dgm:prSet/>
      <dgm:spPr/>
      <dgm:t>
        <a:bodyPr/>
        <a:lstStyle/>
        <a:p>
          <a:endParaRPr lang="en-US"/>
        </a:p>
      </dgm:t>
    </dgm:pt>
    <dgm:pt modelId="{6BB4FDEE-D541-496A-9941-2A5B55CD6D9C}" type="sibTrans" cxnId="{31B57FC1-D34A-4E0B-A0DC-CDD6BCB97A75}">
      <dgm:prSet/>
      <dgm:spPr/>
      <dgm:t>
        <a:bodyPr/>
        <a:lstStyle/>
        <a:p>
          <a:endParaRPr lang="en-US"/>
        </a:p>
      </dgm:t>
    </dgm:pt>
    <dgm:pt modelId="{E91FFD83-9DEB-47F1-84EA-2DF0042B02D4}">
      <dgm:prSet phldrT="[Text]" custT="1"/>
      <dgm:spPr/>
      <dgm:t>
        <a:bodyPr/>
        <a:lstStyle/>
        <a:p>
          <a:r>
            <a:rPr lang="en-US" sz="1000" b="1" dirty="0"/>
            <a:t>Translates the pin level items to transaction level ones.</a:t>
          </a:r>
        </a:p>
      </dgm:t>
    </dgm:pt>
    <dgm:pt modelId="{2E08AF64-9D3F-4620-BFD8-D377C45EB5BB}" type="parTrans" cxnId="{BBC5770B-8262-44E6-82C1-AF51EE83A25B}">
      <dgm:prSet/>
      <dgm:spPr/>
      <dgm:t>
        <a:bodyPr/>
        <a:lstStyle/>
        <a:p>
          <a:endParaRPr lang="en-US"/>
        </a:p>
      </dgm:t>
    </dgm:pt>
    <dgm:pt modelId="{20F5CBF1-8D49-492A-8A9E-F3B73D5F079E}" type="sibTrans" cxnId="{BBC5770B-8262-44E6-82C1-AF51EE83A25B}">
      <dgm:prSet/>
      <dgm:spPr/>
      <dgm:t>
        <a:bodyPr/>
        <a:lstStyle/>
        <a:p>
          <a:endParaRPr lang="en-US"/>
        </a:p>
      </dgm:t>
    </dgm:pt>
    <dgm:pt modelId="{F9A85001-F0D2-40ED-B26E-716CD864CA73}">
      <dgm:prSet phldrT="[Text]" custT="1"/>
      <dgm:spPr/>
      <dgm:t>
        <a:bodyPr/>
        <a:lstStyle/>
        <a:p>
          <a:r>
            <a:rPr lang="en-US" sz="1000" b="1" dirty="0"/>
            <a:t>Constantly monitors the </a:t>
          </a:r>
          <a:r>
            <a:rPr lang="en-US" sz="1000" b="1" dirty="0" err="1"/>
            <a:t>dut</a:t>
          </a:r>
          <a:r>
            <a:rPr lang="en-US" sz="1000" b="1" dirty="0"/>
            <a:t> to observe its behavior to driven stimulus</a:t>
          </a:r>
        </a:p>
      </dgm:t>
    </dgm:pt>
    <dgm:pt modelId="{8ECC7002-261C-4132-A5F1-AFB3EC495308}" type="parTrans" cxnId="{B172610B-C41E-436A-85BD-F4178F3C01F5}">
      <dgm:prSet/>
      <dgm:spPr/>
      <dgm:t>
        <a:bodyPr/>
        <a:lstStyle/>
        <a:p>
          <a:endParaRPr lang="en-US"/>
        </a:p>
      </dgm:t>
    </dgm:pt>
    <dgm:pt modelId="{8D734098-1089-4087-A736-EFD6364237DC}" type="sibTrans" cxnId="{B172610B-C41E-436A-85BD-F4178F3C01F5}">
      <dgm:prSet/>
      <dgm:spPr/>
      <dgm:t>
        <a:bodyPr/>
        <a:lstStyle/>
        <a:p>
          <a:endParaRPr lang="en-US"/>
        </a:p>
      </dgm:t>
    </dgm:pt>
    <dgm:pt modelId="{DD235475-A57F-4F5F-8015-320129231A56}">
      <dgm:prSet phldrT="[Text]" custT="1"/>
      <dgm:spPr/>
      <dgm:t>
        <a:bodyPr/>
        <a:lstStyle/>
        <a:p>
          <a:r>
            <a:rPr lang="en-US" sz="1000" b="1" dirty="0"/>
            <a:t>Terminates the monitoring operation if a </a:t>
          </a:r>
          <a:r>
            <a:rPr lang="en-US" sz="1000" b="1" dirty="0" err="1"/>
            <a:t>rst</a:t>
          </a:r>
          <a:r>
            <a:rPr lang="en-US" sz="1000" b="1" dirty="0"/>
            <a:t> is detected by the </a:t>
          </a:r>
          <a:r>
            <a:rPr lang="en-US" sz="1000" b="1" dirty="0" err="1"/>
            <a:t>rst_agnt</a:t>
          </a:r>
          <a:endParaRPr lang="en-US" sz="1000" b="1" dirty="0"/>
        </a:p>
      </dgm:t>
    </dgm:pt>
    <dgm:pt modelId="{178A0234-4EC1-490C-A532-42EF6B645454}" type="parTrans" cxnId="{8A7AB873-5B3D-4DA5-8760-1609A4DA29C2}">
      <dgm:prSet/>
      <dgm:spPr/>
      <dgm:t>
        <a:bodyPr/>
        <a:lstStyle/>
        <a:p>
          <a:endParaRPr lang="en-US"/>
        </a:p>
      </dgm:t>
    </dgm:pt>
    <dgm:pt modelId="{7508681D-FA63-4D17-BC9C-426A7212F4B5}" type="sibTrans" cxnId="{8A7AB873-5B3D-4DA5-8760-1609A4DA29C2}">
      <dgm:prSet/>
      <dgm:spPr/>
      <dgm:t>
        <a:bodyPr/>
        <a:lstStyle/>
        <a:p>
          <a:endParaRPr lang="en-US"/>
        </a:p>
      </dgm:t>
    </dgm:pt>
    <dgm:pt modelId="{1AA88EE2-7F47-4784-8CD5-04A8A43E9BB7}">
      <dgm:prSet phldrT="[Text]" custT="1"/>
      <dgm:spPr/>
      <dgm:t>
        <a:bodyPr/>
        <a:lstStyle/>
        <a:p>
          <a:endParaRPr lang="en-US" sz="1000" dirty="0"/>
        </a:p>
      </dgm:t>
    </dgm:pt>
    <dgm:pt modelId="{B54F16CE-FE64-46B4-A0F5-6CF3C196AA3A}" type="parTrans" cxnId="{3A2A50C9-6EA4-4968-866C-0ED13C96139D}">
      <dgm:prSet/>
      <dgm:spPr/>
      <dgm:t>
        <a:bodyPr/>
        <a:lstStyle/>
        <a:p>
          <a:endParaRPr lang="en-US"/>
        </a:p>
      </dgm:t>
    </dgm:pt>
    <dgm:pt modelId="{AD2E97A4-D6B5-4D92-B13E-563C4FF3AB0F}" type="sibTrans" cxnId="{3A2A50C9-6EA4-4968-866C-0ED13C96139D}">
      <dgm:prSet/>
      <dgm:spPr/>
      <dgm:t>
        <a:bodyPr/>
        <a:lstStyle/>
        <a:p>
          <a:endParaRPr lang="en-US"/>
        </a:p>
      </dgm:t>
    </dgm:pt>
    <dgm:pt modelId="{99DDB345-EF8A-4603-AC40-B9476611FDB4}" type="pres">
      <dgm:prSet presAssocID="{9B44EDE2-31CC-4C41-BC73-FB8FD33D4028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CBF2FDDB-0EF2-473A-B315-4E23EFA6B1FE}" type="pres">
      <dgm:prSet presAssocID="{6AFA46F5-CB29-4CFA-B940-0F77E508C6FB}" presName="Parent" presStyleLbl="node1" presStyleIdx="0" presStyleCnt="2">
        <dgm:presLayoutVars>
          <dgm:chMax val="4"/>
          <dgm:chPref val="3"/>
        </dgm:presLayoutVars>
      </dgm:prSet>
      <dgm:spPr/>
    </dgm:pt>
    <dgm:pt modelId="{67E10470-8429-4313-A979-E4661E041BF7}" type="pres">
      <dgm:prSet presAssocID="{D1AF3FD0-02D9-45FA-8366-F92E34ADC12A}" presName="Accent" presStyleLbl="node1" presStyleIdx="1" presStyleCnt="2"/>
      <dgm:spPr/>
    </dgm:pt>
    <dgm:pt modelId="{5B71E0BB-45D4-4BB7-9365-3AA9F9B7DC17}" type="pres">
      <dgm:prSet presAssocID="{D1AF3FD0-02D9-45FA-8366-F92E34ADC12A}" presName="Image1" presStyleLbl="fgImgPlace1" presStyleIdx="0" presStyleCnt="4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C68D2479-6E95-440E-8A9F-972CE19F650D}" type="pres">
      <dgm:prSet presAssocID="{D1AF3FD0-02D9-45FA-8366-F92E34ADC12A}" presName="Child1" presStyleLbl="revTx" presStyleIdx="0" presStyleCnt="4" custScaleX="237692" custLinFactNeighborX="74352">
        <dgm:presLayoutVars>
          <dgm:chMax val="0"/>
          <dgm:chPref val="0"/>
          <dgm:bulletEnabled val="1"/>
        </dgm:presLayoutVars>
      </dgm:prSet>
      <dgm:spPr/>
    </dgm:pt>
    <dgm:pt modelId="{971A39BA-7699-400D-9DD2-394EAA42EFD5}" type="pres">
      <dgm:prSet presAssocID="{E91FFD83-9DEB-47F1-84EA-2DF0042B02D4}" presName="Image2" presStyleCnt="0"/>
      <dgm:spPr/>
    </dgm:pt>
    <dgm:pt modelId="{1E8D6046-8D12-4E78-8B15-F5764271BE66}" type="pres">
      <dgm:prSet presAssocID="{E91FFD83-9DEB-47F1-84EA-2DF0042B02D4}" presName="Image" presStyleLbl="fgImgPlace1" presStyleIdx="1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nsfer with solid fill"/>
        </a:ext>
      </dgm:extLst>
    </dgm:pt>
    <dgm:pt modelId="{E9B78207-DD0E-4E80-A663-3FB1056EFA05}" type="pres">
      <dgm:prSet presAssocID="{E91FFD83-9DEB-47F1-84EA-2DF0042B02D4}" presName="Child2" presStyleLbl="revTx" presStyleIdx="1" presStyleCnt="4" custScaleX="151616" custLinFactNeighborX="29566">
        <dgm:presLayoutVars>
          <dgm:chMax val="0"/>
          <dgm:chPref val="0"/>
          <dgm:bulletEnabled val="1"/>
        </dgm:presLayoutVars>
      </dgm:prSet>
      <dgm:spPr/>
    </dgm:pt>
    <dgm:pt modelId="{E03AA714-639F-43D7-8C0E-E602856A8189}" type="pres">
      <dgm:prSet presAssocID="{F9A85001-F0D2-40ED-B26E-716CD864CA73}" presName="Image3" presStyleCnt="0"/>
      <dgm:spPr/>
    </dgm:pt>
    <dgm:pt modelId="{0BCCA6CD-3F3E-46F1-BB55-245038E59F6D}" type="pres">
      <dgm:prSet presAssocID="{F9A85001-F0D2-40ED-B26E-716CD864CA73}" presName="Image" presStyleLbl="fgImgPlace1" presStyleIdx="2" presStyleCnt="4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1DF2C99D-ECE4-4240-890C-783D33FD7E46}" type="pres">
      <dgm:prSet presAssocID="{F9A85001-F0D2-40ED-B26E-716CD864CA73}" presName="Child3" presStyleLbl="revTx" presStyleIdx="2" presStyleCnt="4" custScaleX="154855" custLinFactNeighborX="27580">
        <dgm:presLayoutVars>
          <dgm:chMax val="0"/>
          <dgm:chPref val="0"/>
          <dgm:bulletEnabled val="1"/>
        </dgm:presLayoutVars>
      </dgm:prSet>
      <dgm:spPr/>
    </dgm:pt>
    <dgm:pt modelId="{BB677E0B-32DF-4CE4-8318-4B919BA837BB}" type="pres">
      <dgm:prSet presAssocID="{DD235475-A57F-4F5F-8015-320129231A56}" presName="Image4" presStyleCnt="0"/>
      <dgm:spPr/>
    </dgm:pt>
    <dgm:pt modelId="{AA43BAE0-E96D-44A2-8408-45A5169CA0FD}" type="pres">
      <dgm:prSet presAssocID="{DD235475-A57F-4F5F-8015-320129231A56}" presName="Image" presStyleLbl="fgImgPlace1" presStyleIdx="3" presStyleCnt="4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63480FC6-A4D4-4351-968D-45AFF44C86F3}" type="pres">
      <dgm:prSet presAssocID="{DD235475-A57F-4F5F-8015-320129231A56}" presName="Child4" presStyleLbl="revTx" presStyleIdx="3" presStyleCnt="4" custScaleX="169013" custLinFactNeighborX="34622" custLinFactNeighborY="-812">
        <dgm:presLayoutVars>
          <dgm:chMax val="0"/>
          <dgm:chPref val="0"/>
          <dgm:bulletEnabled val="1"/>
        </dgm:presLayoutVars>
      </dgm:prSet>
      <dgm:spPr/>
    </dgm:pt>
  </dgm:ptLst>
  <dgm:cxnLst>
    <dgm:cxn modelId="{B172610B-C41E-436A-85BD-F4178F3C01F5}" srcId="{6AFA46F5-CB29-4CFA-B940-0F77E508C6FB}" destId="{F9A85001-F0D2-40ED-B26E-716CD864CA73}" srcOrd="2" destOrd="0" parTransId="{8ECC7002-261C-4132-A5F1-AFB3EC495308}" sibTransId="{8D734098-1089-4087-A736-EFD6364237DC}"/>
    <dgm:cxn modelId="{BBC5770B-8262-44E6-82C1-AF51EE83A25B}" srcId="{6AFA46F5-CB29-4CFA-B940-0F77E508C6FB}" destId="{E91FFD83-9DEB-47F1-84EA-2DF0042B02D4}" srcOrd="1" destOrd="0" parTransId="{2E08AF64-9D3F-4620-BFD8-D377C45EB5BB}" sibTransId="{20F5CBF1-8D49-492A-8A9E-F3B73D5F079E}"/>
    <dgm:cxn modelId="{3AA5F92C-AFF8-481C-8EE4-FD80625AA281}" type="presOf" srcId="{E91FFD83-9DEB-47F1-84EA-2DF0042B02D4}" destId="{E9B78207-DD0E-4E80-A663-3FB1056EFA05}" srcOrd="0" destOrd="0" presId="urn:microsoft.com/office/officeart/2011/layout/RadialPictureList"/>
    <dgm:cxn modelId="{5B36DF37-F32D-4F44-B7A5-E1BE22A8AFDE}" type="presOf" srcId="{F9A85001-F0D2-40ED-B26E-716CD864CA73}" destId="{1DF2C99D-ECE4-4240-890C-783D33FD7E46}" srcOrd="0" destOrd="0" presId="urn:microsoft.com/office/officeart/2011/layout/RadialPictureList"/>
    <dgm:cxn modelId="{F6EF063A-885D-474B-BCD3-0B579976369D}" type="presOf" srcId="{6AFA46F5-CB29-4CFA-B940-0F77E508C6FB}" destId="{CBF2FDDB-0EF2-473A-B315-4E23EFA6B1FE}" srcOrd="0" destOrd="0" presId="urn:microsoft.com/office/officeart/2011/layout/RadialPictureList"/>
    <dgm:cxn modelId="{E3AAB85B-492F-4269-940F-20EE2F369899}" type="presOf" srcId="{DD235475-A57F-4F5F-8015-320129231A56}" destId="{63480FC6-A4D4-4351-968D-45AFF44C86F3}" srcOrd="0" destOrd="0" presId="urn:microsoft.com/office/officeart/2011/layout/RadialPictureList"/>
    <dgm:cxn modelId="{AA6F4F67-3516-45BD-B01F-5F9D7FEF6C72}" srcId="{9B44EDE2-31CC-4C41-BC73-FB8FD33D4028}" destId="{6AFA46F5-CB29-4CFA-B940-0F77E508C6FB}" srcOrd="0" destOrd="0" parTransId="{B2505A0B-563E-4DFB-AC71-A6C7C7A669FE}" sibTransId="{4BCD6384-EB08-450F-8F22-1A27528F5E0C}"/>
    <dgm:cxn modelId="{8A7AB873-5B3D-4DA5-8760-1609A4DA29C2}" srcId="{6AFA46F5-CB29-4CFA-B940-0F77E508C6FB}" destId="{DD235475-A57F-4F5F-8015-320129231A56}" srcOrd="3" destOrd="0" parTransId="{178A0234-4EC1-490C-A532-42EF6B645454}" sibTransId="{7508681D-FA63-4D17-BC9C-426A7212F4B5}"/>
    <dgm:cxn modelId="{B6690D54-E927-4ACC-88F3-EE2D4B3692E7}" type="presOf" srcId="{D1AF3FD0-02D9-45FA-8366-F92E34ADC12A}" destId="{C68D2479-6E95-440E-8A9F-972CE19F650D}" srcOrd="0" destOrd="0" presId="urn:microsoft.com/office/officeart/2011/layout/RadialPictureList"/>
    <dgm:cxn modelId="{31B57FC1-D34A-4E0B-A0DC-CDD6BCB97A75}" srcId="{6AFA46F5-CB29-4CFA-B940-0F77E508C6FB}" destId="{D1AF3FD0-02D9-45FA-8366-F92E34ADC12A}" srcOrd="0" destOrd="0" parTransId="{B050AF31-8648-49D6-B72B-0E3F10AB53C3}" sibTransId="{6BB4FDEE-D541-496A-9941-2A5B55CD6D9C}"/>
    <dgm:cxn modelId="{3A2A50C9-6EA4-4968-866C-0ED13C96139D}" srcId="{6AFA46F5-CB29-4CFA-B940-0F77E508C6FB}" destId="{1AA88EE2-7F47-4784-8CD5-04A8A43E9BB7}" srcOrd="4" destOrd="0" parTransId="{B54F16CE-FE64-46B4-A0F5-6CF3C196AA3A}" sibTransId="{AD2E97A4-D6B5-4D92-B13E-563C4FF3AB0F}"/>
    <dgm:cxn modelId="{412EFBD3-124F-43DF-BC7B-E48C8409551F}" type="presOf" srcId="{9B44EDE2-31CC-4C41-BC73-FB8FD33D4028}" destId="{99DDB345-EF8A-4603-AC40-B9476611FDB4}" srcOrd="0" destOrd="0" presId="urn:microsoft.com/office/officeart/2011/layout/RadialPictureList"/>
    <dgm:cxn modelId="{71C0552F-AC30-4C0A-9A9C-A9446B27ACA9}" type="presParOf" srcId="{99DDB345-EF8A-4603-AC40-B9476611FDB4}" destId="{CBF2FDDB-0EF2-473A-B315-4E23EFA6B1FE}" srcOrd="0" destOrd="0" presId="urn:microsoft.com/office/officeart/2011/layout/RadialPictureList"/>
    <dgm:cxn modelId="{DACCB39A-48CB-40AD-8879-F12EB634E271}" type="presParOf" srcId="{99DDB345-EF8A-4603-AC40-B9476611FDB4}" destId="{67E10470-8429-4313-A979-E4661E041BF7}" srcOrd="1" destOrd="0" presId="urn:microsoft.com/office/officeart/2011/layout/RadialPictureList"/>
    <dgm:cxn modelId="{74CC92FA-8014-45E2-AE6F-462926EC5782}" type="presParOf" srcId="{99DDB345-EF8A-4603-AC40-B9476611FDB4}" destId="{5B71E0BB-45D4-4BB7-9365-3AA9F9B7DC17}" srcOrd="2" destOrd="0" presId="urn:microsoft.com/office/officeart/2011/layout/RadialPictureList"/>
    <dgm:cxn modelId="{31B506C5-B745-4883-8696-3911B59728CA}" type="presParOf" srcId="{99DDB345-EF8A-4603-AC40-B9476611FDB4}" destId="{C68D2479-6E95-440E-8A9F-972CE19F650D}" srcOrd="3" destOrd="0" presId="urn:microsoft.com/office/officeart/2011/layout/RadialPictureList"/>
    <dgm:cxn modelId="{AB44617E-29F7-49E2-BD7F-D66D2780E6FA}" type="presParOf" srcId="{99DDB345-EF8A-4603-AC40-B9476611FDB4}" destId="{971A39BA-7699-400D-9DD2-394EAA42EFD5}" srcOrd="4" destOrd="0" presId="urn:microsoft.com/office/officeart/2011/layout/RadialPictureList"/>
    <dgm:cxn modelId="{AE473BF6-ACB4-422D-AA89-1BDBCED6A584}" type="presParOf" srcId="{971A39BA-7699-400D-9DD2-394EAA42EFD5}" destId="{1E8D6046-8D12-4E78-8B15-F5764271BE66}" srcOrd="0" destOrd="0" presId="urn:microsoft.com/office/officeart/2011/layout/RadialPictureList"/>
    <dgm:cxn modelId="{32BDAE73-ADE2-4EA1-8AB8-1C940F20BA2C}" type="presParOf" srcId="{99DDB345-EF8A-4603-AC40-B9476611FDB4}" destId="{E9B78207-DD0E-4E80-A663-3FB1056EFA05}" srcOrd="5" destOrd="0" presId="urn:microsoft.com/office/officeart/2011/layout/RadialPictureList"/>
    <dgm:cxn modelId="{04245B94-FB42-4E49-9367-39E0D3BC4433}" type="presParOf" srcId="{99DDB345-EF8A-4603-AC40-B9476611FDB4}" destId="{E03AA714-639F-43D7-8C0E-E602856A8189}" srcOrd="6" destOrd="0" presId="urn:microsoft.com/office/officeart/2011/layout/RadialPictureList"/>
    <dgm:cxn modelId="{2B7D6C4F-DF57-4222-AD6D-A607C395BB64}" type="presParOf" srcId="{E03AA714-639F-43D7-8C0E-E602856A8189}" destId="{0BCCA6CD-3F3E-46F1-BB55-245038E59F6D}" srcOrd="0" destOrd="0" presId="urn:microsoft.com/office/officeart/2011/layout/RadialPictureList"/>
    <dgm:cxn modelId="{E3760274-8357-4D23-AEE6-188B4B110255}" type="presParOf" srcId="{99DDB345-EF8A-4603-AC40-B9476611FDB4}" destId="{1DF2C99D-ECE4-4240-890C-783D33FD7E46}" srcOrd="7" destOrd="0" presId="urn:microsoft.com/office/officeart/2011/layout/RadialPictureList"/>
    <dgm:cxn modelId="{29AD6EE4-1C64-4E3F-8906-8E61D0F44896}" type="presParOf" srcId="{99DDB345-EF8A-4603-AC40-B9476611FDB4}" destId="{BB677E0B-32DF-4CE4-8318-4B919BA837BB}" srcOrd="8" destOrd="0" presId="urn:microsoft.com/office/officeart/2011/layout/RadialPictureList"/>
    <dgm:cxn modelId="{A49C6739-568E-441F-91FD-944693ED55E8}" type="presParOf" srcId="{BB677E0B-32DF-4CE4-8318-4B919BA837BB}" destId="{AA43BAE0-E96D-44A2-8408-45A5169CA0FD}" srcOrd="0" destOrd="0" presId="urn:microsoft.com/office/officeart/2011/layout/RadialPictureList"/>
    <dgm:cxn modelId="{7DCEB69D-13A8-4EC4-ABC5-F45209884A9F}" type="presParOf" srcId="{99DDB345-EF8A-4603-AC40-B9476611FDB4}" destId="{63480FC6-A4D4-4351-968D-45AFF44C86F3}" srcOrd="9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B44EDE2-31CC-4C41-BC73-FB8FD33D4028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6AFA46F5-CB29-4CFA-B940-0F77E508C6FB}">
      <dgm:prSet phldrT="[Text]"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SEQUENCER</a:t>
          </a:r>
        </a:p>
      </dgm:t>
    </dgm:pt>
    <dgm:pt modelId="{B2505A0B-563E-4DFB-AC71-A6C7C7A669FE}" type="parTrans" cxnId="{AA6F4F67-3516-45BD-B01F-5F9D7FEF6C72}">
      <dgm:prSet/>
      <dgm:spPr/>
      <dgm:t>
        <a:bodyPr/>
        <a:lstStyle/>
        <a:p>
          <a:endParaRPr lang="en-US"/>
        </a:p>
      </dgm:t>
    </dgm:pt>
    <dgm:pt modelId="{4BCD6384-EB08-450F-8F22-1A27528F5E0C}" type="sibTrans" cxnId="{AA6F4F67-3516-45BD-B01F-5F9D7FEF6C72}">
      <dgm:prSet/>
      <dgm:spPr/>
      <dgm:t>
        <a:bodyPr/>
        <a:lstStyle/>
        <a:p>
          <a:endParaRPr lang="en-US"/>
        </a:p>
      </dgm:t>
    </dgm:pt>
    <dgm:pt modelId="{D1AF3FD0-02D9-45FA-8366-F92E34ADC12A}">
      <dgm:prSet phldrT="[Text]" custT="1"/>
      <dgm:spPr/>
      <dgm:t>
        <a:bodyPr/>
        <a:lstStyle/>
        <a:p>
          <a:r>
            <a:rPr lang="en-US" sz="1000" b="1" dirty="0"/>
            <a:t>Constructs the parent using </a:t>
          </a:r>
          <a:r>
            <a:rPr lang="en-US" sz="1000" b="1" dirty="0" err="1"/>
            <a:t>super.new</a:t>
          </a:r>
          <a:r>
            <a:rPr lang="en-US" sz="1000" b="1" dirty="0"/>
            <a:t>();</a:t>
          </a:r>
        </a:p>
      </dgm:t>
    </dgm:pt>
    <dgm:pt modelId="{B050AF31-8648-49D6-B72B-0E3F10AB53C3}" type="parTrans" cxnId="{31B57FC1-D34A-4E0B-A0DC-CDD6BCB97A75}">
      <dgm:prSet/>
      <dgm:spPr/>
      <dgm:t>
        <a:bodyPr/>
        <a:lstStyle/>
        <a:p>
          <a:endParaRPr lang="en-US"/>
        </a:p>
      </dgm:t>
    </dgm:pt>
    <dgm:pt modelId="{6BB4FDEE-D541-496A-9941-2A5B55CD6D9C}" type="sibTrans" cxnId="{31B57FC1-D34A-4E0B-A0DC-CDD6BCB97A75}">
      <dgm:prSet/>
      <dgm:spPr/>
      <dgm:t>
        <a:bodyPr/>
        <a:lstStyle/>
        <a:p>
          <a:endParaRPr lang="en-US"/>
        </a:p>
      </dgm:t>
    </dgm:pt>
    <dgm:pt modelId="{E91FFD83-9DEB-47F1-84EA-2DF0042B02D4}">
      <dgm:prSet phldrT="[Text]" custT="1"/>
      <dgm:spPr/>
      <dgm:t>
        <a:bodyPr/>
        <a:lstStyle/>
        <a:p>
          <a:r>
            <a:rPr lang="en-US" sz="1000" b="1" dirty="0"/>
            <a:t>Transmits </a:t>
          </a:r>
          <a:r>
            <a:rPr lang="en-US" sz="1000" b="1" dirty="0" err="1"/>
            <a:t>sequence_items</a:t>
          </a:r>
          <a:r>
            <a:rPr lang="en-US" sz="1000" b="1" dirty="0"/>
            <a:t> from alu sequences to </a:t>
          </a:r>
          <a:r>
            <a:rPr lang="en-US" sz="1000" b="1" dirty="0" err="1"/>
            <a:t>alu_driver</a:t>
          </a:r>
          <a:endParaRPr lang="en-US" sz="1000" b="1" dirty="0"/>
        </a:p>
      </dgm:t>
    </dgm:pt>
    <dgm:pt modelId="{2E08AF64-9D3F-4620-BFD8-D377C45EB5BB}" type="parTrans" cxnId="{BBC5770B-8262-44E6-82C1-AF51EE83A25B}">
      <dgm:prSet/>
      <dgm:spPr/>
      <dgm:t>
        <a:bodyPr/>
        <a:lstStyle/>
        <a:p>
          <a:endParaRPr lang="en-US"/>
        </a:p>
      </dgm:t>
    </dgm:pt>
    <dgm:pt modelId="{20F5CBF1-8D49-492A-8A9E-F3B73D5F079E}" type="sibTrans" cxnId="{BBC5770B-8262-44E6-82C1-AF51EE83A25B}">
      <dgm:prSet/>
      <dgm:spPr/>
      <dgm:t>
        <a:bodyPr/>
        <a:lstStyle/>
        <a:p>
          <a:endParaRPr lang="en-US"/>
        </a:p>
      </dgm:t>
    </dgm:pt>
    <dgm:pt modelId="{F9A85001-F0D2-40ED-B26E-716CD864CA73}">
      <dgm:prSet phldrT="[Text]" custT="1"/>
      <dgm:spPr/>
      <dgm:t>
        <a:bodyPr/>
        <a:lstStyle/>
        <a:p>
          <a:r>
            <a:rPr lang="en-US" sz="1000" b="1" dirty="0"/>
            <a:t>Is connected to the </a:t>
          </a:r>
          <a:r>
            <a:rPr lang="en-US" sz="1000" b="1" dirty="0" err="1"/>
            <a:t>alu_driver</a:t>
          </a:r>
          <a:r>
            <a:rPr lang="en-US" sz="1000" b="1" dirty="0"/>
            <a:t> in the </a:t>
          </a:r>
          <a:r>
            <a:rPr lang="en-US" sz="1000" b="1" dirty="0" err="1"/>
            <a:t>alu_agent</a:t>
          </a:r>
          <a:r>
            <a:rPr lang="en-US" sz="1000" b="1" dirty="0"/>
            <a:t> using </a:t>
          </a:r>
          <a:r>
            <a:rPr lang="en-US" sz="1000" b="1" dirty="0" err="1"/>
            <a:t>seq_item_pull_export</a:t>
          </a:r>
          <a:endParaRPr lang="en-US" sz="1000" b="1" dirty="0"/>
        </a:p>
      </dgm:t>
    </dgm:pt>
    <dgm:pt modelId="{8ECC7002-261C-4132-A5F1-AFB3EC495308}" type="parTrans" cxnId="{B172610B-C41E-436A-85BD-F4178F3C01F5}">
      <dgm:prSet/>
      <dgm:spPr/>
      <dgm:t>
        <a:bodyPr/>
        <a:lstStyle/>
        <a:p>
          <a:endParaRPr lang="en-US"/>
        </a:p>
      </dgm:t>
    </dgm:pt>
    <dgm:pt modelId="{8D734098-1089-4087-A736-EFD6364237DC}" type="sibTrans" cxnId="{B172610B-C41E-436A-85BD-F4178F3C01F5}">
      <dgm:prSet/>
      <dgm:spPr/>
      <dgm:t>
        <a:bodyPr/>
        <a:lstStyle/>
        <a:p>
          <a:endParaRPr lang="en-US"/>
        </a:p>
      </dgm:t>
    </dgm:pt>
    <dgm:pt modelId="{DD235475-A57F-4F5F-8015-320129231A56}">
      <dgm:prSet phldrT="[Text]" custT="1"/>
      <dgm:spPr/>
      <dgm:t>
        <a:bodyPr/>
        <a:lstStyle/>
        <a:p>
          <a:r>
            <a:rPr lang="en-US" sz="1000" b="1" dirty="0"/>
            <a:t>Calls </a:t>
          </a:r>
          <a:r>
            <a:rPr lang="en-US" sz="1000" b="1" dirty="0" err="1"/>
            <a:t>Stop_sequences</a:t>
          </a:r>
          <a:r>
            <a:rPr lang="en-US" sz="1000" b="1" dirty="0"/>
            <a:t>(); if a </a:t>
          </a:r>
          <a:r>
            <a:rPr lang="en-US" sz="1000" b="1" dirty="0" err="1"/>
            <a:t>rst</a:t>
          </a:r>
          <a:r>
            <a:rPr lang="en-US" sz="1000" b="1" dirty="0"/>
            <a:t> assertion is written by the </a:t>
          </a:r>
          <a:r>
            <a:rPr lang="en-US" sz="1000" b="1" dirty="0" err="1"/>
            <a:t>rst_agent</a:t>
          </a:r>
          <a:endParaRPr lang="en-US" sz="1000" b="1" dirty="0"/>
        </a:p>
      </dgm:t>
    </dgm:pt>
    <dgm:pt modelId="{178A0234-4EC1-490C-A532-42EF6B645454}" type="parTrans" cxnId="{8A7AB873-5B3D-4DA5-8760-1609A4DA29C2}">
      <dgm:prSet/>
      <dgm:spPr/>
      <dgm:t>
        <a:bodyPr/>
        <a:lstStyle/>
        <a:p>
          <a:endParaRPr lang="en-US"/>
        </a:p>
      </dgm:t>
    </dgm:pt>
    <dgm:pt modelId="{7508681D-FA63-4D17-BC9C-426A7212F4B5}" type="sibTrans" cxnId="{8A7AB873-5B3D-4DA5-8760-1609A4DA29C2}">
      <dgm:prSet/>
      <dgm:spPr/>
      <dgm:t>
        <a:bodyPr/>
        <a:lstStyle/>
        <a:p>
          <a:endParaRPr lang="en-US"/>
        </a:p>
      </dgm:t>
    </dgm:pt>
    <dgm:pt modelId="{1AA88EE2-7F47-4784-8CD5-04A8A43E9BB7}">
      <dgm:prSet phldrT="[Text]" custT="1"/>
      <dgm:spPr/>
      <dgm:t>
        <a:bodyPr/>
        <a:lstStyle/>
        <a:p>
          <a:endParaRPr lang="en-US" sz="1000" dirty="0"/>
        </a:p>
      </dgm:t>
    </dgm:pt>
    <dgm:pt modelId="{B54F16CE-FE64-46B4-A0F5-6CF3C196AA3A}" type="parTrans" cxnId="{3A2A50C9-6EA4-4968-866C-0ED13C96139D}">
      <dgm:prSet/>
      <dgm:spPr/>
      <dgm:t>
        <a:bodyPr/>
        <a:lstStyle/>
        <a:p>
          <a:endParaRPr lang="en-US"/>
        </a:p>
      </dgm:t>
    </dgm:pt>
    <dgm:pt modelId="{AD2E97A4-D6B5-4D92-B13E-563C4FF3AB0F}" type="sibTrans" cxnId="{3A2A50C9-6EA4-4968-866C-0ED13C96139D}">
      <dgm:prSet/>
      <dgm:spPr/>
      <dgm:t>
        <a:bodyPr/>
        <a:lstStyle/>
        <a:p>
          <a:endParaRPr lang="en-US"/>
        </a:p>
      </dgm:t>
    </dgm:pt>
    <dgm:pt modelId="{99DDB345-EF8A-4603-AC40-B9476611FDB4}" type="pres">
      <dgm:prSet presAssocID="{9B44EDE2-31CC-4C41-BC73-FB8FD33D4028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CBF2FDDB-0EF2-473A-B315-4E23EFA6B1FE}" type="pres">
      <dgm:prSet presAssocID="{6AFA46F5-CB29-4CFA-B940-0F77E508C6FB}" presName="Parent" presStyleLbl="node1" presStyleIdx="0" presStyleCnt="2">
        <dgm:presLayoutVars>
          <dgm:chMax val="4"/>
          <dgm:chPref val="3"/>
        </dgm:presLayoutVars>
      </dgm:prSet>
      <dgm:spPr/>
    </dgm:pt>
    <dgm:pt modelId="{67E10470-8429-4313-A979-E4661E041BF7}" type="pres">
      <dgm:prSet presAssocID="{D1AF3FD0-02D9-45FA-8366-F92E34ADC12A}" presName="Accent" presStyleLbl="node1" presStyleIdx="1" presStyleCnt="2"/>
      <dgm:spPr/>
    </dgm:pt>
    <dgm:pt modelId="{5B71E0BB-45D4-4BB7-9365-3AA9F9B7DC17}" type="pres">
      <dgm:prSet presAssocID="{D1AF3FD0-02D9-45FA-8366-F92E34ADC12A}" presName="Image1" presStyleLbl="fgImgPlace1" presStyleIdx="0" presStyleCnt="4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C68D2479-6E95-440E-8A9F-972CE19F650D}" type="pres">
      <dgm:prSet presAssocID="{D1AF3FD0-02D9-45FA-8366-F92E34ADC12A}" presName="Child1" presStyleLbl="revTx" presStyleIdx="0" presStyleCnt="4" custScaleX="237692" custLinFactNeighborX="74352">
        <dgm:presLayoutVars>
          <dgm:chMax val="0"/>
          <dgm:chPref val="0"/>
          <dgm:bulletEnabled val="1"/>
        </dgm:presLayoutVars>
      </dgm:prSet>
      <dgm:spPr/>
    </dgm:pt>
    <dgm:pt modelId="{971A39BA-7699-400D-9DD2-394EAA42EFD5}" type="pres">
      <dgm:prSet presAssocID="{E91FFD83-9DEB-47F1-84EA-2DF0042B02D4}" presName="Image2" presStyleCnt="0"/>
      <dgm:spPr/>
    </dgm:pt>
    <dgm:pt modelId="{1E8D6046-8D12-4E78-8B15-F5764271BE66}" type="pres">
      <dgm:prSet presAssocID="{E91FFD83-9DEB-47F1-84EA-2DF0042B02D4}" presName="Image" presStyleLbl="fgImgPlace1" presStyleIdx="1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nsfer with solid fill"/>
        </a:ext>
      </dgm:extLst>
    </dgm:pt>
    <dgm:pt modelId="{E9B78207-DD0E-4E80-A663-3FB1056EFA05}" type="pres">
      <dgm:prSet presAssocID="{E91FFD83-9DEB-47F1-84EA-2DF0042B02D4}" presName="Child2" presStyleLbl="revTx" presStyleIdx="1" presStyleCnt="4" custScaleX="151616" custLinFactNeighborX="29566">
        <dgm:presLayoutVars>
          <dgm:chMax val="0"/>
          <dgm:chPref val="0"/>
          <dgm:bulletEnabled val="1"/>
        </dgm:presLayoutVars>
      </dgm:prSet>
      <dgm:spPr/>
    </dgm:pt>
    <dgm:pt modelId="{E03AA714-639F-43D7-8C0E-E602856A8189}" type="pres">
      <dgm:prSet presAssocID="{F9A85001-F0D2-40ED-B26E-716CD864CA73}" presName="Image3" presStyleCnt="0"/>
      <dgm:spPr/>
    </dgm:pt>
    <dgm:pt modelId="{0BCCA6CD-3F3E-46F1-BB55-245038E59F6D}" type="pres">
      <dgm:prSet presAssocID="{F9A85001-F0D2-40ED-B26E-716CD864CA73}" presName="Image" presStyleLbl="fgImgPlace1" presStyleIdx="2" presStyleCnt="4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1DF2C99D-ECE4-4240-890C-783D33FD7E46}" type="pres">
      <dgm:prSet presAssocID="{F9A85001-F0D2-40ED-B26E-716CD864CA73}" presName="Child3" presStyleLbl="revTx" presStyleIdx="2" presStyleCnt="4" custScaleX="154855" custLinFactNeighborX="27580">
        <dgm:presLayoutVars>
          <dgm:chMax val="0"/>
          <dgm:chPref val="0"/>
          <dgm:bulletEnabled val="1"/>
        </dgm:presLayoutVars>
      </dgm:prSet>
      <dgm:spPr/>
    </dgm:pt>
    <dgm:pt modelId="{BB677E0B-32DF-4CE4-8318-4B919BA837BB}" type="pres">
      <dgm:prSet presAssocID="{DD235475-A57F-4F5F-8015-320129231A56}" presName="Image4" presStyleCnt="0"/>
      <dgm:spPr/>
    </dgm:pt>
    <dgm:pt modelId="{AA43BAE0-E96D-44A2-8408-45A5169CA0FD}" type="pres">
      <dgm:prSet presAssocID="{DD235475-A57F-4F5F-8015-320129231A56}" presName="Image" presStyleLbl="fgImgPlace1" presStyleIdx="3" presStyleCnt="4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63480FC6-A4D4-4351-968D-45AFF44C86F3}" type="pres">
      <dgm:prSet presAssocID="{DD235475-A57F-4F5F-8015-320129231A56}" presName="Child4" presStyleLbl="revTx" presStyleIdx="3" presStyleCnt="4" custScaleX="169013" custLinFactNeighborX="34622" custLinFactNeighborY="-812">
        <dgm:presLayoutVars>
          <dgm:chMax val="0"/>
          <dgm:chPref val="0"/>
          <dgm:bulletEnabled val="1"/>
        </dgm:presLayoutVars>
      </dgm:prSet>
      <dgm:spPr/>
    </dgm:pt>
  </dgm:ptLst>
  <dgm:cxnLst>
    <dgm:cxn modelId="{B172610B-C41E-436A-85BD-F4178F3C01F5}" srcId="{6AFA46F5-CB29-4CFA-B940-0F77E508C6FB}" destId="{F9A85001-F0D2-40ED-B26E-716CD864CA73}" srcOrd="2" destOrd="0" parTransId="{8ECC7002-261C-4132-A5F1-AFB3EC495308}" sibTransId="{8D734098-1089-4087-A736-EFD6364237DC}"/>
    <dgm:cxn modelId="{BBC5770B-8262-44E6-82C1-AF51EE83A25B}" srcId="{6AFA46F5-CB29-4CFA-B940-0F77E508C6FB}" destId="{E91FFD83-9DEB-47F1-84EA-2DF0042B02D4}" srcOrd="1" destOrd="0" parTransId="{2E08AF64-9D3F-4620-BFD8-D377C45EB5BB}" sibTransId="{20F5CBF1-8D49-492A-8A9E-F3B73D5F079E}"/>
    <dgm:cxn modelId="{3AA5F92C-AFF8-481C-8EE4-FD80625AA281}" type="presOf" srcId="{E91FFD83-9DEB-47F1-84EA-2DF0042B02D4}" destId="{E9B78207-DD0E-4E80-A663-3FB1056EFA05}" srcOrd="0" destOrd="0" presId="urn:microsoft.com/office/officeart/2011/layout/RadialPictureList"/>
    <dgm:cxn modelId="{5B36DF37-F32D-4F44-B7A5-E1BE22A8AFDE}" type="presOf" srcId="{F9A85001-F0D2-40ED-B26E-716CD864CA73}" destId="{1DF2C99D-ECE4-4240-890C-783D33FD7E46}" srcOrd="0" destOrd="0" presId="urn:microsoft.com/office/officeart/2011/layout/RadialPictureList"/>
    <dgm:cxn modelId="{F6EF063A-885D-474B-BCD3-0B579976369D}" type="presOf" srcId="{6AFA46F5-CB29-4CFA-B940-0F77E508C6FB}" destId="{CBF2FDDB-0EF2-473A-B315-4E23EFA6B1FE}" srcOrd="0" destOrd="0" presId="urn:microsoft.com/office/officeart/2011/layout/RadialPictureList"/>
    <dgm:cxn modelId="{E3AAB85B-492F-4269-940F-20EE2F369899}" type="presOf" srcId="{DD235475-A57F-4F5F-8015-320129231A56}" destId="{63480FC6-A4D4-4351-968D-45AFF44C86F3}" srcOrd="0" destOrd="0" presId="urn:microsoft.com/office/officeart/2011/layout/RadialPictureList"/>
    <dgm:cxn modelId="{AA6F4F67-3516-45BD-B01F-5F9D7FEF6C72}" srcId="{9B44EDE2-31CC-4C41-BC73-FB8FD33D4028}" destId="{6AFA46F5-CB29-4CFA-B940-0F77E508C6FB}" srcOrd="0" destOrd="0" parTransId="{B2505A0B-563E-4DFB-AC71-A6C7C7A669FE}" sibTransId="{4BCD6384-EB08-450F-8F22-1A27528F5E0C}"/>
    <dgm:cxn modelId="{8A7AB873-5B3D-4DA5-8760-1609A4DA29C2}" srcId="{6AFA46F5-CB29-4CFA-B940-0F77E508C6FB}" destId="{DD235475-A57F-4F5F-8015-320129231A56}" srcOrd="3" destOrd="0" parTransId="{178A0234-4EC1-490C-A532-42EF6B645454}" sibTransId="{7508681D-FA63-4D17-BC9C-426A7212F4B5}"/>
    <dgm:cxn modelId="{B6690D54-E927-4ACC-88F3-EE2D4B3692E7}" type="presOf" srcId="{D1AF3FD0-02D9-45FA-8366-F92E34ADC12A}" destId="{C68D2479-6E95-440E-8A9F-972CE19F650D}" srcOrd="0" destOrd="0" presId="urn:microsoft.com/office/officeart/2011/layout/RadialPictureList"/>
    <dgm:cxn modelId="{31B57FC1-D34A-4E0B-A0DC-CDD6BCB97A75}" srcId="{6AFA46F5-CB29-4CFA-B940-0F77E508C6FB}" destId="{D1AF3FD0-02D9-45FA-8366-F92E34ADC12A}" srcOrd="0" destOrd="0" parTransId="{B050AF31-8648-49D6-B72B-0E3F10AB53C3}" sibTransId="{6BB4FDEE-D541-496A-9941-2A5B55CD6D9C}"/>
    <dgm:cxn modelId="{3A2A50C9-6EA4-4968-866C-0ED13C96139D}" srcId="{6AFA46F5-CB29-4CFA-B940-0F77E508C6FB}" destId="{1AA88EE2-7F47-4784-8CD5-04A8A43E9BB7}" srcOrd="4" destOrd="0" parTransId="{B54F16CE-FE64-46B4-A0F5-6CF3C196AA3A}" sibTransId="{AD2E97A4-D6B5-4D92-B13E-563C4FF3AB0F}"/>
    <dgm:cxn modelId="{412EFBD3-124F-43DF-BC7B-E48C8409551F}" type="presOf" srcId="{9B44EDE2-31CC-4C41-BC73-FB8FD33D4028}" destId="{99DDB345-EF8A-4603-AC40-B9476611FDB4}" srcOrd="0" destOrd="0" presId="urn:microsoft.com/office/officeart/2011/layout/RadialPictureList"/>
    <dgm:cxn modelId="{71C0552F-AC30-4C0A-9A9C-A9446B27ACA9}" type="presParOf" srcId="{99DDB345-EF8A-4603-AC40-B9476611FDB4}" destId="{CBF2FDDB-0EF2-473A-B315-4E23EFA6B1FE}" srcOrd="0" destOrd="0" presId="urn:microsoft.com/office/officeart/2011/layout/RadialPictureList"/>
    <dgm:cxn modelId="{DACCB39A-48CB-40AD-8879-F12EB634E271}" type="presParOf" srcId="{99DDB345-EF8A-4603-AC40-B9476611FDB4}" destId="{67E10470-8429-4313-A979-E4661E041BF7}" srcOrd="1" destOrd="0" presId="urn:microsoft.com/office/officeart/2011/layout/RadialPictureList"/>
    <dgm:cxn modelId="{74CC92FA-8014-45E2-AE6F-462926EC5782}" type="presParOf" srcId="{99DDB345-EF8A-4603-AC40-B9476611FDB4}" destId="{5B71E0BB-45D4-4BB7-9365-3AA9F9B7DC17}" srcOrd="2" destOrd="0" presId="urn:microsoft.com/office/officeart/2011/layout/RadialPictureList"/>
    <dgm:cxn modelId="{31B506C5-B745-4883-8696-3911B59728CA}" type="presParOf" srcId="{99DDB345-EF8A-4603-AC40-B9476611FDB4}" destId="{C68D2479-6E95-440E-8A9F-972CE19F650D}" srcOrd="3" destOrd="0" presId="urn:microsoft.com/office/officeart/2011/layout/RadialPictureList"/>
    <dgm:cxn modelId="{AB44617E-29F7-49E2-BD7F-D66D2780E6FA}" type="presParOf" srcId="{99DDB345-EF8A-4603-AC40-B9476611FDB4}" destId="{971A39BA-7699-400D-9DD2-394EAA42EFD5}" srcOrd="4" destOrd="0" presId="urn:microsoft.com/office/officeart/2011/layout/RadialPictureList"/>
    <dgm:cxn modelId="{AE473BF6-ACB4-422D-AA89-1BDBCED6A584}" type="presParOf" srcId="{971A39BA-7699-400D-9DD2-394EAA42EFD5}" destId="{1E8D6046-8D12-4E78-8B15-F5764271BE66}" srcOrd="0" destOrd="0" presId="urn:microsoft.com/office/officeart/2011/layout/RadialPictureList"/>
    <dgm:cxn modelId="{32BDAE73-ADE2-4EA1-8AB8-1C940F20BA2C}" type="presParOf" srcId="{99DDB345-EF8A-4603-AC40-B9476611FDB4}" destId="{E9B78207-DD0E-4E80-A663-3FB1056EFA05}" srcOrd="5" destOrd="0" presId="urn:microsoft.com/office/officeart/2011/layout/RadialPictureList"/>
    <dgm:cxn modelId="{04245B94-FB42-4E49-9367-39E0D3BC4433}" type="presParOf" srcId="{99DDB345-EF8A-4603-AC40-B9476611FDB4}" destId="{E03AA714-639F-43D7-8C0E-E602856A8189}" srcOrd="6" destOrd="0" presId="urn:microsoft.com/office/officeart/2011/layout/RadialPictureList"/>
    <dgm:cxn modelId="{2B7D6C4F-DF57-4222-AD6D-A607C395BB64}" type="presParOf" srcId="{E03AA714-639F-43D7-8C0E-E602856A8189}" destId="{0BCCA6CD-3F3E-46F1-BB55-245038E59F6D}" srcOrd="0" destOrd="0" presId="urn:microsoft.com/office/officeart/2011/layout/RadialPictureList"/>
    <dgm:cxn modelId="{E3760274-8357-4D23-AEE6-188B4B110255}" type="presParOf" srcId="{99DDB345-EF8A-4603-AC40-B9476611FDB4}" destId="{1DF2C99D-ECE4-4240-890C-783D33FD7E46}" srcOrd="7" destOrd="0" presId="urn:microsoft.com/office/officeart/2011/layout/RadialPictureList"/>
    <dgm:cxn modelId="{29AD6EE4-1C64-4E3F-8906-8E61D0F44896}" type="presParOf" srcId="{99DDB345-EF8A-4603-AC40-B9476611FDB4}" destId="{BB677E0B-32DF-4CE4-8318-4B919BA837BB}" srcOrd="8" destOrd="0" presId="urn:microsoft.com/office/officeart/2011/layout/RadialPictureList"/>
    <dgm:cxn modelId="{A49C6739-568E-441F-91FD-944693ED55E8}" type="presParOf" srcId="{BB677E0B-32DF-4CE4-8318-4B919BA837BB}" destId="{AA43BAE0-E96D-44A2-8408-45A5169CA0FD}" srcOrd="0" destOrd="0" presId="urn:microsoft.com/office/officeart/2011/layout/RadialPictureList"/>
    <dgm:cxn modelId="{7DCEB69D-13A8-4EC4-ABC5-F45209884A9F}" type="presParOf" srcId="{99DDB345-EF8A-4603-AC40-B9476611FDB4}" destId="{63480FC6-A4D4-4351-968D-45AFF44C86F3}" srcOrd="9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B44EDE2-31CC-4C41-BC73-FB8FD33D4028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6AFA46F5-CB29-4CFA-B940-0F77E508C6FB}">
      <dgm:prSet phldrT="[Text]"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RST AGENT</a:t>
          </a:r>
        </a:p>
      </dgm:t>
    </dgm:pt>
    <dgm:pt modelId="{B2505A0B-563E-4DFB-AC71-A6C7C7A669FE}" type="parTrans" cxnId="{AA6F4F67-3516-45BD-B01F-5F9D7FEF6C72}">
      <dgm:prSet/>
      <dgm:spPr/>
      <dgm:t>
        <a:bodyPr/>
        <a:lstStyle/>
        <a:p>
          <a:endParaRPr lang="en-US"/>
        </a:p>
      </dgm:t>
    </dgm:pt>
    <dgm:pt modelId="{4BCD6384-EB08-450F-8F22-1A27528F5E0C}" type="sibTrans" cxnId="{AA6F4F67-3516-45BD-B01F-5F9D7FEF6C72}">
      <dgm:prSet/>
      <dgm:spPr/>
      <dgm:t>
        <a:bodyPr/>
        <a:lstStyle/>
        <a:p>
          <a:endParaRPr lang="en-US"/>
        </a:p>
      </dgm:t>
    </dgm:pt>
    <dgm:pt modelId="{D1AF3FD0-02D9-45FA-8366-F92E34ADC12A}">
      <dgm:prSet phldrT="[Text]" custT="1"/>
      <dgm:spPr/>
      <dgm:t>
        <a:bodyPr/>
        <a:lstStyle/>
        <a:p>
          <a:r>
            <a:rPr lang="en-US" sz="1000" b="1" dirty="0"/>
            <a:t>Constructs the parent using </a:t>
          </a:r>
          <a:r>
            <a:rPr lang="en-US" sz="1000" b="1" dirty="0" err="1"/>
            <a:t>super.new</a:t>
          </a:r>
          <a:r>
            <a:rPr lang="en-US" sz="1000" b="1" dirty="0"/>
            <a:t>();</a:t>
          </a:r>
        </a:p>
      </dgm:t>
    </dgm:pt>
    <dgm:pt modelId="{B050AF31-8648-49D6-B72B-0E3F10AB53C3}" type="parTrans" cxnId="{31B57FC1-D34A-4E0B-A0DC-CDD6BCB97A75}">
      <dgm:prSet/>
      <dgm:spPr/>
      <dgm:t>
        <a:bodyPr/>
        <a:lstStyle/>
        <a:p>
          <a:endParaRPr lang="en-US"/>
        </a:p>
      </dgm:t>
    </dgm:pt>
    <dgm:pt modelId="{6BB4FDEE-D541-496A-9941-2A5B55CD6D9C}" type="sibTrans" cxnId="{31B57FC1-D34A-4E0B-A0DC-CDD6BCB97A75}">
      <dgm:prSet/>
      <dgm:spPr/>
      <dgm:t>
        <a:bodyPr/>
        <a:lstStyle/>
        <a:p>
          <a:endParaRPr lang="en-US"/>
        </a:p>
      </dgm:t>
    </dgm:pt>
    <dgm:pt modelId="{E91FFD83-9DEB-47F1-84EA-2DF0042B02D4}">
      <dgm:prSet phldrT="[Text]" custT="1"/>
      <dgm:spPr/>
      <dgm:t>
        <a:bodyPr/>
        <a:lstStyle/>
        <a:p>
          <a:r>
            <a:rPr lang="en-US" sz="1000" b="1" dirty="0"/>
            <a:t>Receives Configuration from </a:t>
          </a:r>
          <a:r>
            <a:rPr lang="en-US" sz="1000" b="1" dirty="0" err="1"/>
            <a:t>rst_agnt</a:t>
          </a:r>
          <a:r>
            <a:rPr lang="en-US" sz="1000" b="1" dirty="0"/>
            <a:t> config file which is initialized by the environment</a:t>
          </a:r>
        </a:p>
      </dgm:t>
    </dgm:pt>
    <dgm:pt modelId="{2E08AF64-9D3F-4620-BFD8-D377C45EB5BB}" type="parTrans" cxnId="{BBC5770B-8262-44E6-82C1-AF51EE83A25B}">
      <dgm:prSet/>
      <dgm:spPr/>
      <dgm:t>
        <a:bodyPr/>
        <a:lstStyle/>
        <a:p>
          <a:endParaRPr lang="en-US"/>
        </a:p>
      </dgm:t>
    </dgm:pt>
    <dgm:pt modelId="{20F5CBF1-8D49-492A-8A9E-F3B73D5F079E}" type="sibTrans" cxnId="{BBC5770B-8262-44E6-82C1-AF51EE83A25B}">
      <dgm:prSet/>
      <dgm:spPr/>
      <dgm:t>
        <a:bodyPr/>
        <a:lstStyle/>
        <a:p>
          <a:endParaRPr lang="en-US"/>
        </a:p>
      </dgm:t>
    </dgm:pt>
    <dgm:pt modelId="{47B37035-06DB-410D-ACF3-E1916FA4C914}">
      <dgm:prSet phldrT="[Text]" custT="1"/>
      <dgm:spPr/>
      <dgm:t>
        <a:bodyPr/>
        <a:lstStyle/>
        <a:p>
          <a:r>
            <a:rPr lang="en-US" sz="1000" b="1" dirty="0" err="1"/>
            <a:t>Inestantiates</a:t>
          </a:r>
          <a:r>
            <a:rPr lang="en-US" sz="1000" b="1" dirty="0"/>
            <a:t> RST Monitor, Driver &amp; Sequencer </a:t>
          </a:r>
        </a:p>
      </dgm:t>
    </dgm:pt>
    <dgm:pt modelId="{68C086D9-4D5B-4FA6-BAB6-0D3286181996}" type="sibTrans" cxnId="{5BFEE30B-95F6-4C94-9C00-5BBD805BDC69}">
      <dgm:prSet/>
      <dgm:spPr/>
      <dgm:t>
        <a:bodyPr/>
        <a:lstStyle/>
        <a:p>
          <a:endParaRPr lang="en-US"/>
        </a:p>
      </dgm:t>
    </dgm:pt>
    <dgm:pt modelId="{6C7A005E-6CA3-4AFA-B804-1F5FC580EFF2}" type="parTrans" cxnId="{5BFEE30B-95F6-4C94-9C00-5BBD805BDC69}">
      <dgm:prSet/>
      <dgm:spPr/>
      <dgm:t>
        <a:bodyPr/>
        <a:lstStyle/>
        <a:p>
          <a:endParaRPr lang="en-US"/>
        </a:p>
      </dgm:t>
    </dgm:pt>
    <dgm:pt modelId="{37BA303C-7E3B-4785-8769-B39EFEB1C956}">
      <dgm:prSet phldrT="[Text]" custT="1"/>
      <dgm:spPr/>
      <dgm:t>
        <a:bodyPr/>
        <a:lstStyle/>
        <a:p>
          <a:r>
            <a:rPr lang="en-US" sz="1000" b="1" dirty="0"/>
            <a:t>Drives &amp; Monitors the reset </a:t>
          </a:r>
          <a:r>
            <a:rPr lang="en-US" sz="1000" b="1" dirty="0">
              <a:sym typeface="Wingdings" panose="05000000000000000000" pitchFamily="2" charset="2"/>
            </a:rPr>
            <a:t></a:t>
          </a:r>
          <a:endParaRPr lang="en-US" sz="1000" b="1" dirty="0"/>
        </a:p>
      </dgm:t>
    </dgm:pt>
    <dgm:pt modelId="{066DD54A-927E-44C1-9448-C954CA6021E2}" type="parTrans" cxnId="{830EE0CF-F325-4C19-9243-5DB8EB1E60C0}">
      <dgm:prSet/>
      <dgm:spPr/>
      <dgm:t>
        <a:bodyPr/>
        <a:lstStyle/>
        <a:p>
          <a:endParaRPr lang="en-US"/>
        </a:p>
      </dgm:t>
    </dgm:pt>
    <dgm:pt modelId="{070492AF-4457-4A61-9B12-E894724F2787}" type="sibTrans" cxnId="{830EE0CF-F325-4C19-9243-5DB8EB1E60C0}">
      <dgm:prSet/>
      <dgm:spPr/>
      <dgm:t>
        <a:bodyPr/>
        <a:lstStyle/>
        <a:p>
          <a:endParaRPr lang="en-US"/>
        </a:p>
      </dgm:t>
    </dgm:pt>
    <dgm:pt modelId="{99DDB345-EF8A-4603-AC40-B9476611FDB4}" type="pres">
      <dgm:prSet presAssocID="{9B44EDE2-31CC-4C41-BC73-FB8FD33D4028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CBF2FDDB-0EF2-473A-B315-4E23EFA6B1FE}" type="pres">
      <dgm:prSet presAssocID="{6AFA46F5-CB29-4CFA-B940-0F77E508C6FB}" presName="Parent" presStyleLbl="node1" presStyleIdx="0" presStyleCnt="2">
        <dgm:presLayoutVars>
          <dgm:chMax val="4"/>
          <dgm:chPref val="3"/>
        </dgm:presLayoutVars>
      </dgm:prSet>
      <dgm:spPr/>
    </dgm:pt>
    <dgm:pt modelId="{67E10470-8429-4313-A979-E4661E041BF7}" type="pres">
      <dgm:prSet presAssocID="{D1AF3FD0-02D9-45FA-8366-F92E34ADC12A}" presName="Accent" presStyleLbl="node1" presStyleIdx="1" presStyleCnt="2"/>
      <dgm:spPr/>
    </dgm:pt>
    <dgm:pt modelId="{5B71E0BB-45D4-4BB7-9365-3AA9F9B7DC17}" type="pres">
      <dgm:prSet presAssocID="{D1AF3FD0-02D9-45FA-8366-F92E34ADC12A}" presName="Image1" presStyleLbl="fgImgPlace1" presStyleIdx="0" presStyleCnt="4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C68D2479-6E95-440E-8A9F-972CE19F650D}" type="pres">
      <dgm:prSet presAssocID="{D1AF3FD0-02D9-45FA-8366-F92E34ADC12A}" presName="Child1" presStyleLbl="revTx" presStyleIdx="0" presStyleCnt="4" custScaleX="237692" custLinFactNeighborX="74352">
        <dgm:presLayoutVars>
          <dgm:chMax val="0"/>
          <dgm:chPref val="0"/>
          <dgm:bulletEnabled val="1"/>
        </dgm:presLayoutVars>
      </dgm:prSet>
      <dgm:spPr/>
    </dgm:pt>
    <dgm:pt modelId="{971A39BA-7699-400D-9DD2-394EAA42EFD5}" type="pres">
      <dgm:prSet presAssocID="{E91FFD83-9DEB-47F1-84EA-2DF0042B02D4}" presName="Image2" presStyleCnt="0"/>
      <dgm:spPr/>
    </dgm:pt>
    <dgm:pt modelId="{1E8D6046-8D12-4E78-8B15-F5764271BE66}" type="pres">
      <dgm:prSet presAssocID="{E91FFD83-9DEB-47F1-84EA-2DF0042B02D4}" presName="Image" presStyleLbl="fgImgPlace1" presStyleIdx="1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nsfer with solid fill"/>
        </a:ext>
      </dgm:extLst>
    </dgm:pt>
    <dgm:pt modelId="{E9B78207-DD0E-4E80-A663-3FB1056EFA05}" type="pres">
      <dgm:prSet presAssocID="{E91FFD83-9DEB-47F1-84EA-2DF0042B02D4}" presName="Child2" presStyleLbl="revTx" presStyleIdx="1" presStyleCnt="4" custScaleX="151616" custLinFactNeighborX="29566">
        <dgm:presLayoutVars>
          <dgm:chMax val="0"/>
          <dgm:chPref val="0"/>
          <dgm:bulletEnabled val="1"/>
        </dgm:presLayoutVars>
      </dgm:prSet>
      <dgm:spPr/>
    </dgm:pt>
    <dgm:pt modelId="{5D848144-0380-4822-BB81-A39CA61C8397}" type="pres">
      <dgm:prSet presAssocID="{47B37035-06DB-410D-ACF3-E1916FA4C914}" presName="Image3" presStyleCnt="0"/>
      <dgm:spPr/>
    </dgm:pt>
    <dgm:pt modelId="{84026C8C-C04E-4584-8D4D-11D81B1A18FA}" type="pres">
      <dgm:prSet presAssocID="{47B37035-06DB-410D-ACF3-E1916FA4C914}" presName="Image" presStyleLbl="fgImgPlace1" presStyleIdx="2" presStyleCnt="4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54BC90FD-BD6A-4D29-AF4F-35CA8102A8D7}" type="pres">
      <dgm:prSet presAssocID="{47B37035-06DB-410D-ACF3-E1916FA4C914}" presName="Child3" presStyleLbl="revTx" presStyleIdx="2" presStyleCnt="4" custScaleX="139995" custLinFactNeighborX="20876" custLinFactNeighborY="-760">
        <dgm:presLayoutVars>
          <dgm:chMax val="0"/>
          <dgm:chPref val="0"/>
          <dgm:bulletEnabled val="1"/>
        </dgm:presLayoutVars>
      </dgm:prSet>
      <dgm:spPr/>
    </dgm:pt>
    <dgm:pt modelId="{DEE5DCF6-D400-406D-8416-CC8AC866A92E}" type="pres">
      <dgm:prSet presAssocID="{37BA303C-7E3B-4785-8769-B39EFEB1C956}" presName="Image4" presStyleCnt="0"/>
      <dgm:spPr/>
    </dgm:pt>
    <dgm:pt modelId="{D1FE00CD-6A29-4BBF-B251-703377742265}" type="pres">
      <dgm:prSet presAssocID="{37BA303C-7E3B-4785-8769-B39EFEB1C956}" presName="Image" presStyleLbl="fgImgPlace1" presStyleIdx="3" presStyleCnt="4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F77F8C09-F827-4AF3-81CC-5E095F20C058}" type="pres">
      <dgm:prSet presAssocID="{37BA303C-7E3B-4785-8769-B39EFEB1C956}" presName="Child4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BC5770B-8262-44E6-82C1-AF51EE83A25B}" srcId="{6AFA46F5-CB29-4CFA-B940-0F77E508C6FB}" destId="{E91FFD83-9DEB-47F1-84EA-2DF0042B02D4}" srcOrd="1" destOrd="0" parTransId="{2E08AF64-9D3F-4620-BFD8-D377C45EB5BB}" sibTransId="{20F5CBF1-8D49-492A-8A9E-F3B73D5F079E}"/>
    <dgm:cxn modelId="{5BFEE30B-95F6-4C94-9C00-5BBD805BDC69}" srcId="{6AFA46F5-CB29-4CFA-B940-0F77E508C6FB}" destId="{47B37035-06DB-410D-ACF3-E1916FA4C914}" srcOrd="2" destOrd="0" parTransId="{6C7A005E-6CA3-4AFA-B804-1F5FC580EFF2}" sibTransId="{68C086D9-4D5B-4FA6-BAB6-0D3286181996}"/>
    <dgm:cxn modelId="{3AA5F92C-AFF8-481C-8EE4-FD80625AA281}" type="presOf" srcId="{E91FFD83-9DEB-47F1-84EA-2DF0042B02D4}" destId="{E9B78207-DD0E-4E80-A663-3FB1056EFA05}" srcOrd="0" destOrd="0" presId="urn:microsoft.com/office/officeart/2011/layout/RadialPictureList"/>
    <dgm:cxn modelId="{F6EF063A-885D-474B-BCD3-0B579976369D}" type="presOf" srcId="{6AFA46F5-CB29-4CFA-B940-0F77E508C6FB}" destId="{CBF2FDDB-0EF2-473A-B315-4E23EFA6B1FE}" srcOrd="0" destOrd="0" presId="urn:microsoft.com/office/officeart/2011/layout/RadialPictureList"/>
    <dgm:cxn modelId="{AA6F4F67-3516-45BD-B01F-5F9D7FEF6C72}" srcId="{9B44EDE2-31CC-4C41-BC73-FB8FD33D4028}" destId="{6AFA46F5-CB29-4CFA-B940-0F77E508C6FB}" srcOrd="0" destOrd="0" parTransId="{B2505A0B-563E-4DFB-AC71-A6C7C7A669FE}" sibTransId="{4BCD6384-EB08-450F-8F22-1A27528F5E0C}"/>
    <dgm:cxn modelId="{B6690D54-E927-4ACC-88F3-EE2D4B3692E7}" type="presOf" srcId="{D1AF3FD0-02D9-45FA-8366-F92E34ADC12A}" destId="{C68D2479-6E95-440E-8A9F-972CE19F650D}" srcOrd="0" destOrd="0" presId="urn:microsoft.com/office/officeart/2011/layout/RadialPictureList"/>
    <dgm:cxn modelId="{1022FB78-D5F8-487E-887A-3F7AB49C2B3F}" type="presOf" srcId="{37BA303C-7E3B-4785-8769-B39EFEB1C956}" destId="{F77F8C09-F827-4AF3-81CC-5E095F20C058}" srcOrd="0" destOrd="0" presId="urn:microsoft.com/office/officeart/2011/layout/RadialPictureList"/>
    <dgm:cxn modelId="{5AB3287E-7F82-4195-ACCA-33040343CD0C}" type="presOf" srcId="{47B37035-06DB-410D-ACF3-E1916FA4C914}" destId="{54BC90FD-BD6A-4D29-AF4F-35CA8102A8D7}" srcOrd="0" destOrd="0" presId="urn:microsoft.com/office/officeart/2011/layout/RadialPictureList"/>
    <dgm:cxn modelId="{31B57FC1-D34A-4E0B-A0DC-CDD6BCB97A75}" srcId="{6AFA46F5-CB29-4CFA-B940-0F77E508C6FB}" destId="{D1AF3FD0-02D9-45FA-8366-F92E34ADC12A}" srcOrd="0" destOrd="0" parTransId="{B050AF31-8648-49D6-B72B-0E3F10AB53C3}" sibTransId="{6BB4FDEE-D541-496A-9941-2A5B55CD6D9C}"/>
    <dgm:cxn modelId="{830EE0CF-F325-4C19-9243-5DB8EB1E60C0}" srcId="{6AFA46F5-CB29-4CFA-B940-0F77E508C6FB}" destId="{37BA303C-7E3B-4785-8769-B39EFEB1C956}" srcOrd="3" destOrd="0" parTransId="{066DD54A-927E-44C1-9448-C954CA6021E2}" sibTransId="{070492AF-4457-4A61-9B12-E894724F2787}"/>
    <dgm:cxn modelId="{412EFBD3-124F-43DF-BC7B-E48C8409551F}" type="presOf" srcId="{9B44EDE2-31CC-4C41-BC73-FB8FD33D4028}" destId="{99DDB345-EF8A-4603-AC40-B9476611FDB4}" srcOrd="0" destOrd="0" presId="urn:microsoft.com/office/officeart/2011/layout/RadialPictureList"/>
    <dgm:cxn modelId="{71C0552F-AC30-4C0A-9A9C-A9446B27ACA9}" type="presParOf" srcId="{99DDB345-EF8A-4603-AC40-B9476611FDB4}" destId="{CBF2FDDB-0EF2-473A-B315-4E23EFA6B1FE}" srcOrd="0" destOrd="0" presId="urn:microsoft.com/office/officeart/2011/layout/RadialPictureList"/>
    <dgm:cxn modelId="{DACCB39A-48CB-40AD-8879-F12EB634E271}" type="presParOf" srcId="{99DDB345-EF8A-4603-AC40-B9476611FDB4}" destId="{67E10470-8429-4313-A979-E4661E041BF7}" srcOrd="1" destOrd="0" presId="urn:microsoft.com/office/officeart/2011/layout/RadialPictureList"/>
    <dgm:cxn modelId="{74CC92FA-8014-45E2-AE6F-462926EC5782}" type="presParOf" srcId="{99DDB345-EF8A-4603-AC40-B9476611FDB4}" destId="{5B71E0BB-45D4-4BB7-9365-3AA9F9B7DC17}" srcOrd="2" destOrd="0" presId="urn:microsoft.com/office/officeart/2011/layout/RadialPictureList"/>
    <dgm:cxn modelId="{31B506C5-B745-4883-8696-3911B59728CA}" type="presParOf" srcId="{99DDB345-EF8A-4603-AC40-B9476611FDB4}" destId="{C68D2479-6E95-440E-8A9F-972CE19F650D}" srcOrd="3" destOrd="0" presId="urn:microsoft.com/office/officeart/2011/layout/RadialPictureList"/>
    <dgm:cxn modelId="{AB44617E-29F7-49E2-BD7F-D66D2780E6FA}" type="presParOf" srcId="{99DDB345-EF8A-4603-AC40-B9476611FDB4}" destId="{971A39BA-7699-400D-9DD2-394EAA42EFD5}" srcOrd="4" destOrd="0" presId="urn:microsoft.com/office/officeart/2011/layout/RadialPictureList"/>
    <dgm:cxn modelId="{AE473BF6-ACB4-422D-AA89-1BDBCED6A584}" type="presParOf" srcId="{971A39BA-7699-400D-9DD2-394EAA42EFD5}" destId="{1E8D6046-8D12-4E78-8B15-F5764271BE66}" srcOrd="0" destOrd="0" presId="urn:microsoft.com/office/officeart/2011/layout/RadialPictureList"/>
    <dgm:cxn modelId="{32BDAE73-ADE2-4EA1-8AB8-1C940F20BA2C}" type="presParOf" srcId="{99DDB345-EF8A-4603-AC40-B9476611FDB4}" destId="{E9B78207-DD0E-4E80-A663-3FB1056EFA05}" srcOrd="5" destOrd="0" presId="urn:microsoft.com/office/officeart/2011/layout/RadialPictureList"/>
    <dgm:cxn modelId="{CB982FA8-CB51-4C5B-B8FE-82698AC63A87}" type="presParOf" srcId="{99DDB345-EF8A-4603-AC40-B9476611FDB4}" destId="{5D848144-0380-4822-BB81-A39CA61C8397}" srcOrd="6" destOrd="0" presId="urn:microsoft.com/office/officeart/2011/layout/RadialPictureList"/>
    <dgm:cxn modelId="{28E07DC9-24D6-4EED-BCC6-4C0A5590DA2A}" type="presParOf" srcId="{5D848144-0380-4822-BB81-A39CA61C8397}" destId="{84026C8C-C04E-4584-8D4D-11D81B1A18FA}" srcOrd="0" destOrd="0" presId="urn:microsoft.com/office/officeart/2011/layout/RadialPictureList"/>
    <dgm:cxn modelId="{74007B17-BF2E-4D05-8069-B15648386DEC}" type="presParOf" srcId="{99DDB345-EF8A-4603-AC40-B9476611FDB4}" destId="{54BC90FD-BD6A-4D29-AF4F-35CA8102A8D7}" srcOrd="7" destOrd="0" presId="urn:microsoft.com/office/officeart/2011/layout/RadialPictureList"/>
    <dgm:cxn modelId="{7487D74B-951D-4CC0-A843-04DFDFA75009}" type="presParOf" srcId="{99DDB345-EF8A-4603-AC40-B9476611FDB4}" destId="{DEE5DCF6-D400-406D-8416-CC8AC866A92E}" srcOrd="8" destOrd="0" presId="urn:microsoft.com/office/officeart/2011/layout/RadialPictureList"/>
    <dgm:cxn modelId="{5D3664FD-5951-4943-A31F-64D8AFB2198A}" type="presParOf" srcId="{DEE5DCF6-D400-406D-8416-CC8AC866A92E}" destId="{D1FE00CD-6A29-4BBF-B251-703377742265}" srcOrd="0" destOrd="0" presId="urn:microsoft.com/office/officeart/2011/layout/RadialPictureList"/>
    <dgm:cxn modelId="{690F4573-1D77-476D-9CE3-5F0A07EC4C80}" type="presParOf" srcId="{99DDB345-EF8A-4603-AC40-B9476611FDB4}" destId="{F77F8C09-F827-4AF3-81CC-5E095F20C058}" srcOrd="9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B44EDE2-31CC-4C41-BC73-FB8FD33D4028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6AFA46F5-CB29-4CFA-B940-0F77E508C6FB}">
      <dgm:prSet phldrT="[Text]"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RST DRIVER</a:t>
          </a:r>
        </a:p>
      </dgm:t>
    </dgm:pt>
    <dgm:pt modelId="{B2505A0B-563E-4DFB-AC71-A6C7C7A669FE}" type="parTrans" cxnId="{AA6F4F67-3516-45BD-B01F-5F9D7FEF6C72}">
      <dgm:prSet/>
      <dgm:spPr/>
      <dgm:t>
        <a:bodyPr/>
        <a:lstStyle/>
        <a:p>
          <a:endParaRPr lang="en-US"/>
        </a:p>
      </dgm:t>
    </dgm:pt>
    <dgm:pt modelId="{4BCD6384-EB08-450F-8F22-1A27528F5E0C}" type="sibTrans" cxnId="{AA6F4F67-3516-45BD-B01F-5F9D7FEF6C72}">
      <dgm:prSet/>
      <dgm:spPr/>
      <dgm:t>
        <a:bodyPr/>
        <a:lstStyle/>
        <a:p>
          <a:endParaRPr lang="en-US"/>
        </a:p>
      </dgm:t>
    </dgm:pt>
    <dgm:pt modelId="{D1AF3FD0-02D9-45FA-8366-F92E34ADC12A}">
      <dgm:prSet phldrT="[Text]" custT="1"/>
      <dgm:spPr/>
      <dgm:t>
        <a:bodyPr/>
        <a:lstStyle/>
        <a:p>
          <a:r>
            <a:rPr lang="en-US" sz="1000" b="1" dirty="0"/>
            <a:t>Constructs the parent using </a:t>
          </a:r>
          <a:r>
            <a:rPr lang="en-US" sz="1000" b="1" dirty="0" err="1"/>
            <a:t>super.new</a:t>
          </a:r>
          <a:r>
            <a:rPr lang="en-US" sz="1000" b="1" dirty="0"/>
            <a:t>();</a:t>
          </a:r>
        </a:p>
      </dgm:t>
    </dgm:pt>
    <dgm:pt modelId="{B050AF31-8648-49D6-B72B-0E3F10AB53C3}" type="parTrans" cxnId="{31B57FC1-D34A-4E0B-A0DC-CDD6BCB97A75}">
      <dgm:prSet/>
      <dgm:spPr/>
      <dgm:t>
        <a:bodyPr/>
        <a:lstStyle/>
        <a:p>
          <a:endParaRPr lang="en-US"/>
        </a:p>
      </dgm:t>
    </dgm:pt>
    <dgm:pt modelId="{6BB4FDEE-D541-496A-9941-2A5B55CD6D9C}" type="sibTrans" cxnId="{31B57FC1-D34A-4E0B-A0DC-CDD6BCB97A75}">
      <dgm:prSet/>
      <dgm:spPr/>
      <dgm:t>
        <a:bodyPr/>
        <a:lstStyle/>
        <a:p>
          <a:endParaRPr lang="en-US"/>
        </a:p>
      </dgm:t>
    </dgm:pt>
    <dgm:pt modelId="{E91FFD83-9DEB-47F1-84EA-2DF0042B02D4}">
      <dgm:prSet phldrT="[Text]" custT="1"/>
      <dgm:spPr/>
      <dgm:t>
        <a:bodyPr/>
        <a:lstStyle/>
        <a:p>
          <a:r>
            <a:rPr lang="en-US" sz="1000" b="1" dirty="0"/>
            <a:t>Translates the transaction level items to pin level ones.</a:t>
          </a:r>
        </a:p>
      </dgm:t>
    </dgm:pt>
    <dgm:pt modelId="{2E08AF64-9D3F-4620-BFD8-D377C45EB5BB}" type="parTrans" cxnId="{BBC5770B-8262-44E6-82C1-AF51EE83A25B}">
      <dgm:prSet/>
      <dgm:spPr/>
      <dgm:t>
        <a:bodyPr/>
        <a:lstStyle/>
        <a:p>
          <a:endParaRPr lang="en-US"/>
        </a:p>
      </dgm:t>
    </dgm:pt>
    <dgm:pt modelId="{20F5CBF1-8D49-492A-8A9E-F3B73D5F079E}" type="sibTrans" cxnId="{BBC5770B-8262-44E6-82C1-AF51EE83A25B}">
      <dgm:prSet/>
      <dgm:spPr/>
      <dgm:t>
        <a:bodyPr/>
        <a:lstStyle/>
        <a:p>
          <a:endParaRPr lang="en-US"/>
        </a:p>
      </dgm:t>
    </dgm:pt>
    <dgm:pt modelId="{F9A85001-F0D2-40ED-B26E-716CD864CA73}">
      <dgm:prSet phldrT="[Text]" custT="1"/>
      <dgm:spPr/>
      <dgm:t>
        <a:bodyPr/>
        <a:lstStyle/>
        <a:p>
          <a:r>
            <a:rPr lang="en-US" sz="1000" b="1" dirty="0"/>
            <a:t>Receives the transactions from the sequences through </a:t>
          </a:r>
          <a:r>
            <a:rPr lang="en-US" sz="1000" b="1" dirty="0" err="1"/>
            <a:t>seq_item_pull_port</a:t>
          </a:r>
          <a:r>
            <a:rPr lang="en-US" sz="1000" b="1" dirty="0"/>
            <a:t> by the RST sequencer</a:t>
          </a:r>
        </a:p>
      </dgm:t>
    </dgm:pt>
    <dgm:pt modelId="{8ECC7002-261C-4132-A5F1-AFB3EC495308}" type="parTrans" cxnId="{B172610B-C41E-436A-85BD-F4178F3C01F5}">
      <dgm:prSet/>
      <dgm:spPr/>
      <dgm:t>
        <a:bodyPr/>
        <a:lstStyle/>
        <a:p>
          <a:endParaRPr lang="en-US"/>
        </a:p>
      </dgm:t>
    </dgm:pt>
    <dgm:pt modelId="{8D734098-1089-4087-A736-EFD6364237DC}" type="sibTrans" cxnId="{B172610B-C41E-436A-85BD-F4178F3C01F5}">
      <dgm:prSet/>
      <dgm:spPr/>
      <dgm:t>
        <a:bodyPr/>
        <a:lstStyle/>
        <a:p>
          <a:endParaRPr lang="en-US"/>
        </a:p>
      </dgm:t>
    </dgm:pt>
    <dgm:pt modelId="{DD235475-A57F-4F5F-8015-320129231A56}">
      <dgm:prSet phldrT="[Text]" custT="1"/>
      <dgm:spPr/>
      <dgm:t>
        <a:bodyPr/>
        <a:lstStyle/>
        <a:p>
          <a:r>
            <a:rPr lang="en-US" sz="1000" b="1" dirty="0"/>
            <a:t>Sends the RST ASSERTION to the </a:t>
          </a:r>
          <a:r>
            <a:rPr lang="en-US" sz="1000" b="1" dirty="0" err="1"/>
            <a:t>dut</a:t>
          </a:r>
          <a:endParaRPr lang="en-US" sz="1000" b="1" dirty="0"/>
        </a:p>
      </dgm:t>
    </dgm:pt>
    <dgm:pt modelId="{178A0234-4EC1-490C-A532-42EF6B645454}" type="parTrans" cxnId="{8A7AB873-5B3D-4DA5-8760-1609A4DA29C2}">
      <dgm:prSet/>
      <dgm:spPr/>
      <dgm:t>
        <a:bodyPr/>
        <a:lstStyle/>
        <a:p>
          <a:endParaRPr lang="en-US"/>
        </a:p>
      </dgm:t>
    </dgm:pt>
    <dgm:pt modelId="{7508681D-FA63-4D17-BC9C-426A7212F4B5}" type="sibTrans" cxnId="{8A7AB873-5B3D-4DA5-8760-1609A4DA29C2}">
      <dgm:prSet/>
      <dgm:spPr/>
      <dgm:t>
        <a:bodyPr/>
        <a:lstStyle/>
        <a:p>
          <a:endParaRPr lang="en-US"/>
        </a:p>
      </dgm:t>
    </dgm:pt>
    <dgm:pt modelId="{1AA88EE2-7F47-4784-8CD5-04A8A43E9BB7}">
      <dgm:prSet phldrT="[Text]" custT="1"/>
      <dgm:spPr/>
      <dgm:t>
        <a:bodyPr/>
        <a:lstStyle/>
        <a:p>
          <a:endParaRPr lang="en-US" sz="1000" dirty="0"/>
        </a:p>
      </dgm:t>
    </dgm:pt>
    <dgm:pt modelId="{B54F16CE-FE64-46B4-A0F5-6CF3C196AA3A}" type="parTrans" cxnId="{3A2A50C9-6EA4-4968-866C-0ED13C96139D}">
      <dgm:prSet/>
      <dgm:spPr/>
      <dgm:t>
        <a:bodyPr/>
        <a:lstStyle/>
        <a:p>
          <a:endParaRPr lang="en-US"/>
        </a:p>
      </dgm:t>
    </dgm:pt>
    <dgm:pt modelId="{AD2E97A4-D6B5-4D92-B13E-563C4FF3AB0F}" type="sibTrans" cxnId="{3A2A50C9-6EA4-4968-866C-0ED13C96139D}">
      <dgm:prSet/>
      <dgm:spPr/>
      <dgm:t>
        <a:bodyPr/>
        <a:lstStyle/>
        <a:p>
          <a:endParaRPr lang="en-US"/>
        </a:p>
      </dgm:t>
    </dgm:pt>
    <dgm:pt modelId="{99DDB345-EF8A-4603-AC40-B9476611FDB4}" type="pres">
      <dgm:prSet presAssocID="{9B44EDE2-31CC-4C41-BC73-FB8FD33D4028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CBF2FDDB-0EF2-473A-B315-4E23EFA6B1FE}" type="pres">
      <dgm:prSet presAssocID="{6AFA46F5-CB29-4CFA-B940-0F77E508C6FB}" presName="Parent" presStyleLbl="node1" presStyleIdx="0" presStyleCnt="2">
        <dgm:presLayoutVars>
          <dgm:chMax val="4"/>
          <dgm:chPref val="3"/>
        </dgm:presLayoutVars>
      </dgm:prSet>
      <dgm:spPr/>
    </dgm:pt>
    <dgm:pt modelId="{67E10470-8429-4313-A979-E4661E041BF7}" type="pres">
      <dgm:prSet presAssocID="{D1AF3FD0-02D9-45FA-8366-F92E34ADC12A}" presName="Accent" presStyleLbl="node1" presStyleIdx="1" presStyleCnt="2"/>
      <dgm:spPr/>
    </dgm:pt>
    <dgm:pt modelId="{5B71E0BB-45D4-4BB7-9365-3AA9F9B7DC17}" type="pres">
      <dgm:prSet presAssocID="{D1AF3FD0-02D9-45FA-8366-F92E34ADC12A}" presName="Image1" presStyleLbl="fgImgPlace1" presStyleIdx="0" presStyleCnt="4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C68D2479-6E95-440E-8A9F-972CE19F650D}" type="pres">
      <dgm:prSet presAssocID="{D1AF3FD0-02D9-45FA-8366-F92E34ADC12A}" presName="Child1" presStyleLbl="revTx" presStyleIdx="0" presStyleCnt="4" custScaleX="237692" custLinFactNeighborX="74352">
        <dgm:presLayoutVars>
          <dgm:chMax val="0"/>
          <dgm:chPref val="0"/>
          <dgm:bulletEnabled val="1"/>
        </dgm:presLayoutVars>
      </dgm:prSet>
      <dgm:spPr/>
    </dgm:pt>
    <dgm:pt modelId="{971A39BA-7699-400D-9DD2-394EAA42EFD5}" type="pres">
      <dgm:prSet presAssocID="{E91FFD83-9DEB-47F1-84EA-2DF0042B02D4}" presName="Image2" presStyleCnt="0"/>
      <dgm:spPr/>
    </dgm:pt>
    <dgm:pt modelId="{1E8D6046-8D12-4E78-8B15-F5764271BE66}" type="pres">
      <dgm:prSet presAssocID="{E91FFD83-9DEB-47F1-84EA-2DF0042B02D4}" presName="Image" presStyleLbl="fgImgPlace1" presStyleIdx="1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nsfer with solid fill"/>
        </a:ext>
      </dgm:extLst>
    </dgm:pt>
    <dgm:pt modelId="{E9B78207-DD0E-4E80-A663-3FB1056EFA05}" type="pres">
      <dgm:prSet presAssocID="{E91FFD83-9DEB-47F1-84EA-2DF0042B02D4}" presName="Child2" presStyleLbl="revTx" presStyleIdx="1" presStyleCnt="4" custScaleX="151616" custLinFactNeighborX="29566">
        <dgm:presLayoutVars>
          <dgm:chMax val="0"/>
          <dgm:chPref val="0"/>
          <dgm:bulletEnabled val="1"/>
        </dgm:presLayoutVars>
      </dgm:prSet>
      <dgm:spPr/>
    </dgm:pt>
    <dgm:pt modelId="{E03AA714-639F-43D7-8C0E-E602856A8189}" type="pres">
      <dgm:prSet presAssocID="{F9A85001-F0D2-40ED-B26E-716CD864CA73}" presName="Image3" presStyleCnt="0"/>
      <dgm:spPr/>
    </dgm:pt>
    <dgm:pt modelId="{0BCCA6CD-3F3E-46F1-BB55-245038E59F6D}" type="pres">
      <dgm:prSet presAssocID="{F9A85001-F0D2-40ED-B26E-716CD864CA73}" presName="Image" presStyleLbl="fgImgPlace1" presStyleIdx="2" presStyleCnt="4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1DF2C99D-ECE4-4240-890C-783D33FD7E46}" type="pres">
      <dgm:prSet presAssocID="{F9A85001-F0D2-40ED-B26E-716CD864CA73}" presName="Child3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BB677E0B-32DF-4CE4-8318-4B919BA837BB}" type="pres">
      <dgm:prSet presAssocID="{DD235475-A57F-4F5F-8015-320129231A56}" presName="Image4" presStyleCnt="0"/>
      <dgm:spPr/>
    </dgm:pt>
    <dgm:pt modelId="{AA43BAE0-E96D-44A2-8408-45A5169CA0FD}" type="pres">
      <dgm:prSet presAssocID="{DD235475-A57F-4F5F-8015-320129231A56}" presName="Image" presStyleLbl="fgImgPlace1" presStyleIdx="3" presStyleCnt="4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63480FC6-A4D4-4351-968D-45AFF44C86F3}" type="pres">
      <dgm:prSet presAssocID="{DD235475-A57F-4F5F-8015-320129231A56}" presName="Child4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172610B-C41E-436A-85BD-F4178F3C01F5}" srcId="{6AFA46F5-CB29-4CFA-B940-0F77E508C6FB}" destId="{F9A85001-F0D2-40ED-B26E-716CD864CA73}" srcOrd="2" destOrd="0" parTransId="{8ECC7002-261C-4132-A5F1-AFB3EC495308}" sibTransId="{8D734098-1089-4087-A736-EFD6364237DC}"/>
    <dgm:cxn modelId="{BBC5770B-8262-44E6-82C1-AF51EE83A25B}" srcId="{6AFA46F5-CB29-4CFA-B940-0F77E508C6FB}" destId="{E91FFD83-9DEB-47F1-84EA-2DF0042B02D4}" srcOrd="1" destOrd="0" parTransId="{2E08AF64-9D3F-4620-BFD8-D377C45EB5BB}" sibTransId="{20F5CBF1-8D49-492A-8A9E-F3B73D5F079E}"/>
    <dgm:cxn modelId="{3AA5F92C-AFF8-481C-8EE4-FD80625AA281}" type="presOf" srcId="{E91FFD83-9DEB-47F1-84EA-2DF0042B02D4}" destId="{E9B78207-DD0E-4E80-A663-3FB1056EFA05}" srcOrd="0" destOrd="0" presId="urn:microsoft.com/office/officeart/2011/layout/RadialPictureList"/>
    <dgm:cxn modelId="{5B36DF37-F32D-4F44-B7A5-E1BE22A8AFDE}" type="presOf" srcId="{F9A85001-F0D2-40ED-B26E-716CD864CA73}" destId="{1DF2C99D-ECE4-4240-890C-783D33FD7E46}" srcOrd="0" destOrd="0" presId="urn:microsoft.com/office/officeart/2011/layout/RadialPictureList"/>
    <dgm:cxn modelId="{F6EF063A-885D-474B-BCD3-0B579976369D}" type="presOf" srcId="{6AFA46F5-CB29-4CFA-B940-0F77E508C6FB}" destId="{CBF2FDDB-0EF2-473A-B315-4E23EFA6B1FE}" srcOrd="0" destOrd="0" presId="urn:microsoft.com/office/officeart/2011/layout/RadialPictureList"/>
    <dgm:cxn modelId="{E3AAB85B-492F-4269-940F-20EE2F369899}" type="presOf" srcId="{DD235475-A57F-4F5F-8015-320129231A56}" destId="{63480FC6-A4D4-4351-968D-45AFF44C86F3}" srcOrd="0" destOrd="0" presId="urn:microsoft.com/office/officeart/2011/layout/RadialPictureList"/>
    <dgm:cxn modelId="{AA6F4F67-3516-45BD-B01F-5F9D7FEF6C72}" srcId="{9B44EDE2-31CC-4C41-BC73-FB8FD33D4028}" destId="{6AFA46F5-CB29-4CFA-B940-0F77E508C6FB}" srcOrd="0" destOrd="0" parTransId="{B2505A0B-563E-4DFB-AC71-A6C7C7A669FE}" sibTransId="{4BCD6384-EB08-450F-8F22-1A27528F5E0C}"/>
    <dgm:cxn modelId="{8A7AB873-5B3D-4DA5-8760-1609A4DA29C2}" srcId="{6AFA46F5-CB29-4CFA-B940-0F77E508C6FB}" destId="{DD235475-A57F-4F5F-8015-320129231A56}" srcOrd="3" destOrd="0" parTransId="{178A0234-4EC1-490C-A532-42EF6B645454}" sibTransId="{7508681D-FA63-4D17-BC9C-426A7212F4B5}"/>
    <dgm:cxn modelId="{B6690D54-E927-4ACC-88F3-EE2D4B3692E7}" type="presOf" srcId="{D1AF3FD0-02D9-45FA-8366-F92E34ADC12A}" destId="{C68D2479-6E95-440E-8A9F-972CE19F650D}" srcOrd="0" destOrd="0" presId="urn:microsoft.com/office/officeart/2011/layout/RadialPictureList"/>
    <dgm:cxn modelId="{31B57FC1-D34A-4E0B-A0DC-CDD6BCB97A75}" srcId="{6AFA46F5-CB29-4CFA-B940-0F77E508C6FB}" destId="{D1AF3FD0-02D9-45FA-8366-F92E34ADC12A}" srcOrd="0" destOrd="0" parTransId="{B050AF31-8648-49D6-B72B-0E3F10AB53C3}" sibTransId="{6BB4FDEE-D541-496A-9941-2A5B55CD6D9C}"/>
    <dgm:cxn modelId="{3A2A50C9-6EA4-4968-866C-0ED13C96139D}" srcId="{6AFA46F5-CB29-4CFA-B940-0F77E508C6FB}" destId="{1AA88EE2-7F47-4784-8CD5-04A8A43E9BB7}" srcOrd="4" destOrd="0" parTransId="{B54F16CE-FE64-46B4-A0F5-6CF3C196AA3A}" sibTransId="{AD2E97A4-D6B5-4D92-B13E-563C4FF3AB0F}"/>
    <dgm:cxn modelId="{412EFBD3-124F-43DF-BC7B-E48C8409551F}" type="presOf" srcId="{9B44EDE2-31CC-4C41-BC73-FB8FD33D4028}" destId="{99DDB345-EF8A-4603-AC40-B9476611FDB4}" srcOrd="0" destOrd="0" presId="urn:microsoft.com/office/officeart/2011/layout/RadialPictureList"/>
    <dgm:cxn modelId="{71C0552F-AC30-4C0A-9A9C-A9446B27ACA9}" type="presParOf" srcId="{99DDB345-EF8A-4603-AC40-B9476611FDB4}" destId="{CBF2FDDB-0EF2-473A-B315-4E23EFA6B1FE}" srcOrd="0" destOrd="0" presId="urn:microsoft.com/office/officeart/2011/layout/RadialPictureList"/>
    <dgm:cxn modelId="{DACCB39A-48CB-40AD-8879-F12EB634E271}" type="presParOf" srcId="{99DDB345-EF8A-4603-AC40-B9476611FDB4}" destId="{67E10470-8429-4313-A979-E4661E041BF7}" srcOrd="1" destOrd="0" presId="urn:microsoft.com/office/officeart/2011/layout/RadialPictureList"/>
    <dgm:cxn modelId="{74CC92FA-8014-45E2-AE6F-462926EC5782}" type="presParOf" srcId="{99DDB345-EF8A-4603-AC40-B9476611FDB4}" destId="{5B71E0BB-45D4-4BB7-9365-3AA9F9B7DC17}" srcOrd="2" destOrd="0" presId="urn:microsoft.com/office/officeart/2011/layout/RadialPictureList"/>
    <dgm:cxn modelId="{31B506C5-B745-4883-8696-3911B59728CA}" type="presParOf" srcId="{99DDB345-EF8A-4603-AC40-B9476611FDB4}" destId="{C68D2479-6E95-440E-8A9F-972CE19F650D}" srcOrd="3" destOrd="0" presId="urn:microsoft.com/office/officeart/2011/layout/RadialPictureList"/>
    <dgm:cxn modelId="{AB44617E-29F7-49E2-BD7F-D66D2780E6FA}" type="presParOf" srcId="{99DDB345-EF8A-4603-AC40-B9476611FDB4}" destId="{971A39BA-7699-400D-9DD2-394EAA42EFD5}" srcOrd="4" destOrd="0" presId="urn:microsoft.com/office/officeart/2011/layout/RadialPictureList"/>
    <dgm:cxn modelId="{AE473BF6-ACB4-422D-AA89-1BDBCED6A584}" type="presParOf" srcId="{971A39BA-7699-400D-9DD2-394EAA42EFD5}" destId="{1E8D6046-8D12-4E78-8B15-F5764271BE66}" srcOrd="0" destOrd="0" presId="urn:microsoft.com/office/officeart/2011/layout/RadialPictureList"/>
    <dgm:cxn modelId="{32BDAE73-ADE2-4EA1-8AB8-1C940F20BA2C}" type="presParOf" srcId="{99DDB345-EF8A-4603-AC40-B9476611FDB4}" destId="{E9B78207-DD0E-4E80-A663-3FB1056EFA05}" srcOrd="5" destOrd="0" presId="urn:microsoft.com/office/officeart/2011/layout/RadialPictureList"/>
    <dgm:cxn modelId="{04245B94-FB42-4E49-9367-39E0D3BC4433}" type="presParOf" srcId="{99DDB345-EF8A-4603-AC40-B9476611FDB4}" destId="{E03AA714-639F-43D7-8C0E-E602856A8189}" srcOrd="6" destOrd="0" presId="urn:microsoft.com/office/officeart/2011/layout/RadialPictureList"/>
    <dgm:cxn modelId="{2B7D6C4F-DF57-4222-AD6D-A607C395BB64}" type="presParOf" srcId="{E03AA714-639F-43D7-8C0E-E602856A8189}" destId="{0BCCA6CD-3F3E-46F1-BB55-245038E59F6D}" srcOrd="0" destOrd="0" presId="urn:microsoft.com/office/officeart/2011/layout/RadialPictureList"/>
    <dgm:cxn modelId="{E3760274-8357-4D23-AEE6-188B4B110255}" type="presParOf" srcId="{99DDB345-EF8A-4603-AC40-B9476611FDB4}" destId="{1DF2C99D-ECE4-4240-890C-783D33FD7E46}" srcOrd="7" destOrd="0" presId="urn:microsoft.com/office/officeart/2011/layout/RadialPictureList"/>
    <dgm:cxn modelId="{29AD6EE4-1C64-4E3F-8906-8E61D0F44896}" type="presParOf" srcId="{99DDB345-EF8A-4603-AC40-B9476611FDB4}" destId="{BB677E0B-32DF-4CE4-8318-4B919BA837BB}" srcOrd="8" destOrd="0" presId="urn:microsoft.com/office/officeart/2011/layout/RadialPictureList"/>
    <dgm:cxn modelId="{A49C6739-568E-441F-91FD-944693ED55E8}" type="presParOf" srcId="{BB677E0B-32DF-4CE4-8318-4B919BA837BB}" destId="{AA43BAE0-E96D-44A2-8408-45A5169CA0FD}" srcOrd="0" destOrd="0" presId="urn:microsoft.com/office/officeart/2011/layout/RadialPictureList"/>
    <dgm:cxn modelId="{7DCEB69D-13A8-4EC4-ABC5-F45209884A9F}" type="presParOf" srcId="{99DDB345-EF8A-4603-AC40-B9476611FDB4}" destId="{63480FC6-A4D4-4351-968D-45AFF44C86F3}" srcOrd="9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B44EDE2-31CC-4C41-BC73-FB8FD33D4028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6AFA46F5-CB29-4CFA-B940-0F77E508C6FB}">
      <dgm:prSet phldrT="[Text]"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RST MONITOR</a:t>
          </a:r>
        </a:p>
      </dgm:t>
    </dgm:pt>
    <dgm:pt modelId="{B2505A0B-563E-4DFB-AC71-A6C7C7A669FE}" type="parTrans" cxnId="{AA6F4F67-3516-45BD-B01F-5F9D7FEF6C72}">
      <dgm:prSet/>
      <dgm:spPr/>
      <dgm:t>
        <a:bodyPr/>
        <a:lstStyle/>
        <a:p>
          <a:endParaRPr lang="en-US"/>
        </a:p>
      </dgm:t>
    </dgm:pt>
    <dgm:pt modelId="{4BCD6384-EB08-450F-8F22-1A27528F5E0C}" type="sibTrans" cxnId="{AA6F4F67-3516-45BD-B01F-5F9D7FEF6C72}">
      <dgm:prSet/>
      <dgm:spPr/>
      <dgm:t>
        <a:bodyPr/>
        <a:lstStyle/>
        <a:p>
          <a:endParaRPr lang="en-US"/>
        </a:p>
      </dgm:t>
    </dgm:pt>
    <dgm:pt modelId="{D1AF3FD0-02D9-45FA-8366-F92E34ADC12A}">
      <dgm:prSet phldrT="[Text]" custT="1"/>
      <dgm:spPr/>
      <dgm:t>
        <a:bodyPr/>
        <a:lstStyle/>
        <a:p>
          <a:r>
            <a:rPr lang="en-US" sz="1000" b="1" dirty="0"/>
            <a:t>Constructs the parent using </a:t>
          </a:r>
          <a:r>
            <a:rPr lang="en-US" sz="1000" b="1" dirty="0" err="1"/>
            <a:t>super.new</a:t>
          </a:r>
          <a:r>
            <a:rPr lang="en-US" sz="1000" b="1" dirty="0"/>
            <a:t>();</a:t>
          </a:r>
        </a:p>
      </dgm:t>
    </dgm:pt>
    <dgm:pt modelId="{B050AF31-8648-49D6-B72B-0E3F10AB53C3}" type="parTrans" cxnId="{31B57FC1-D34A-4E0B-A0DC-CDD6BCB97A75}">
      <dgm:prSet/>
      <dgm:spPr/>
      <dgm:t>
        <a:bodyPr/>
        <a:lstStyle/>
        <a:p>
          <a:endParaRPr lang="en-US"/>
        </a:p>
      </dgm:t>
    </dgm:pt>
    <dgm:pt modelId="{6BB4FDEE-D541-496A-9941-2A5B55CD6D9C}" type="sibTrans" cxnId="{31B57FC1-D34A-4E0B-A0DC-CDD6BCB97A75}">
      <dgm:prSet/>
      <dgm:spPr/>
      <dgm:t>
        <a:bodyPr/>
        <a:lstStyle/>
        <a:p>
          <a:endParaRPr lang="en-US"/>
        </a:p>
      </dgm:t>
    </dgm:pt>
    <dgm:pt modelId="{E91FFD83-9DEB-47F1-84EA-2DF0042B02D4}">
      <dgm:prSet phldrT="[Text]" custT="1"/>
      <dgm:spPr/>
      <dgm:t>
        <a:bodyPr/>
        <a:lstStyle/>
        <a:p>
          <a:r>
            <a:rPr lang="en-US" sz="1000" b="1" dirty="0"/>
            <a:t>Translates the pin level items to transaction level ones.</a:t>
          </a:r>
        </a:p>
      </dgm:t>
    </dgm:pt>
    <dgm:pt modelId="{2E08AF64-9D3F-4620-BFD8-D377C45EB5BB}" type="parTrans" cxnId="{BBC5770B-8262-44E6-82C1-AF51EE83A25B}">
      <dgm:prSet/>
      <dgm:spPr/>
      <dgm:t>
        <a:bodyPr/>
        <a:lstStyle/>
        <a:p>
          <a:endParaRPr lang="en-US"/>
        </a:p>
      </dgm:t>
    </dgm:pt>
    <dgm:pt modelId="{20F5CBF1-8D49-492A-8A9E-F3B73D5F079E}" type="sibTrans" cxnId="{BBC5770B-8262-44E6-82C1-AF51EE83A25B}">
      <dgm:prSet/>
      <dgm:spPr/>
      <dgm:t>
        <a:bodyPr/>
        <a:lstStyle/>
        <a:p>
          <a:endParaRPr lang="en-US"/>
        </a:p>
      </dgm:t>
    </dgm:pt>
    <dgm:pt modelId="{F9A85001-F0D2-40ED-B26E-716CD864CA73}">
      <dgm:prSet phldrT="[Text]" custT="1"/>
      <dgm:spPr/>
      <dgm:t>
        <a:bodyPr/>
        <a:lstStyle/>
        <a:p>
          <a:r>
            <a:rPr lang="en-US" sz="1000" b="1" dirty="0"/>
            <a:t>Constantly monitors the </a:t>
          </a:r>
          <a:r>
            <a:rPr lang="en-US" sz="1000" b="1" dirty="0" err="1"/>
            <a:t>dut</a:t>
          </a:r>
          <a:r>
            <a:rPr lang="en-US" sz="1000" b="1" dirty="0"/>
            <a:t> to observe its RST ASSERTION</a:t>
          </a:r>
        </a:p>
      </dgm:t>
    </dgm:pt>
    <dgm:pt modelId="{8ECC7002-261C-4132-A5F1-AFB3EC495308}" type="parTrans" cxnId="{B172610B-C41E-436A-85BD-F4178F3C01F5}">
      <dgm:prSet/>
      <dgm:spPr/>
      <dgm:t>
        <a:bodyPr/>
        <a:lstStyle/>
        <a:p>
          <a:endParaRPr lang="en-US"/>
        </a:p>
      </dgm:t>
    </dgm:pt>
    <dgm:pt modelId="{8D734098-1089-4087-A736-EFD6364237DC}" type="sibTrans" cxnId="{B172610B-C41E-436A-85BD-F4178F3C01F5}">
      <dgm:prSet/>
      <dgm:spPr/>
      <dgm:t>
        <a:bodyPr/>
        <a:lstStyle/>
        <a:p>
          <a:endParaRPr lang="en-US"/>
        </a:p>
      </dgm:t>
    </dgm:pt>
    <dgm:pt modelId="{DD235475-A57F-4F5F-8015-320129231A56}">
      <dgm:prSet phldrT="[Text]" custT="1"/>
      <dgm:spPr/>
      <dgm:t>
        <a:bodyPr/>
        <a:lstStyle/>
        <a:p>
          <a:r>
            <a:rPr lang="en-US" sz="1000" b="1" dirty="0"/>
            <a:t>Writes through the </a:t>
          </a:r>
          <a:r>
            <a:rPr lang="en-US" sz="1000" b="1" dirty="0" err="1"/>
            <a:t>uvm_tlm_analysis_port</a:t>
          </a:r>
          <a:r>
            <a:rPr lang="en-US" sz="1000" b="1" dirty="0"/>
            <a:t> to the rest of the components that are reset aware through the </a:t>
          </a:r>
          <a:r>
            <a:rPr lang="en-US" sz="1000" b="1" dirty="0" err="1"/>
            <a:t>rst</a:t>
          </a:r>
          <a:r>
            <a:rPr lang="en-US" sz="1000" b="1" dirty="0"/>
            <a:t> agent connection when a RST is asserted </a:t>
          </a:r>
          <a:r>
            <a:rPr lang="en-US" sz="1000" b="1" dirty="0">
              <a:sym typeface="Wingdings" panose="05000000000000000000" pitchFamily="2" charset="2"/>
            </a:rPr>
            <a:t></a:t>
          </a:r>
          <a:endParaRPr lang="en-US" sz="1000" b="1" dirty="0"/>
        </a:p>
      </dgm:t>
    </dgm:pt>
    <dgm:pt modelId="{178A0234-4EC1-490C-A532-42EF6B645454}" type="parTrans" cxnId="{8A7AB873-5B3D-4DA5-8760-1609A4DA29C2}">
      <dgm:prSet/>
      <dgm:spPr/>
      <dgm:t>
        <a:bodyPr/>
        <a:lstStyle/>
        <a:p>
          <a:endParaRPr lang="en-US"/>
        </a:p>
      </dgm:t>
    </dgm:pt>
    <dgm:pt modelId="{7508681D-FA63-4D17-BC9C-426A7212F4B5}" type="sibTrans" cxnId="{8A7AB873-5B3D-4DA5-8760-1609A4DA29C2}">
      <dgm:prSet/>
      <dgm:spPr/>
      <dgm:t>
        <a:bodyPr/>
        <a:lstStyle/>
        <a:p>
          <a:endParaRPr lang="en-US"/>
        </a:p>
      </dgm:t>
    </dgm:pt>
    <dgm:pt modelId="{1AA88EE2-7F47-4784-8CD5-04A8A43E9BB7}">
      <dgm:prSet phldrT="[Text]" custT="1"/>
      <dgm:spPr/>
      <dgm:t>
        <a:bodyPr/>
        <a:lstStyle/>
        <a:p>
          <a:endParaRPr lang="en-US" sz="1000" dirty="0"/>
        </a:p>
      </dgm:t>
    </dgm:pt>
    <dgm:pt modelId="{B54F16CE-FE64-46B4-A0F5-6CF3C196AA3A}" type="parTrans" cxnId="{3A2A50C9-6EA4-4968-866C-0ED13C96139D}">
      <dgm:prSet/>
      <dgm:spPr/>
      <dgm:t>
        <a:bodyPr/>
        <a:lstStyle/>
        <a:p>
          <a:endParaRPr lang="en-US"/>
        </a:p>
      </dgm:t>
    </dgm:pt>
    <dgm:pt modelId="{AD2E97A4-D6B5-4D92-B13E-563C4FF3AB0F}" type="sibTrans" cxnId="{3A2A50C9-6EA4-4968-866C-0ED13C96139D}">
      <dgm:prSet/>
      <dgm:spPr/>
      <dgm:t>
        <a:bodyPr/>
        <a:lstStyle/>
        <a:p>
          <a:endParaRPr lang="en-US"/>
        </a:p>
      </dgm:t>
    </dgm:pt>
    <dgm:pt modelId="{99DDB345-EF8A-4603-AC40-B9476611FDB4}" type="pres">
      <dgm:prSet presAssocID="{9B44EDE2-31CC-4C41-BC73-FB8FD33D4028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CBF2FDDB-0EF2-473A-B315-4E23EFA6B1FE}" type="pres">
      <dgm:prSet presAssocID="{6AFA46F5-CB29-4CFA-B940-0F77E508C6FB}" presName="Parent" presStyleLbl="node1" presStyleIdx="0" presStyleCnt="2">
        <dgm:presLayoutVars>
          <dgm:chMax val="4"/>
          <dgm:chPref val="3"/>
        </dgm:presLayoutVars>
      </dgm:prSet>
      <dgm:spPr/>
    </dgm:pt>
    <dgm:pt modelId="{67E10470-8429-4313-A979-E4661E041BF7}" type="pres">
      <dgm:prSet presAssocID="{D1AF3FD0-02D9-45FA-8366-F92E34ADC12A}" presName="Accent" presStyleLbl="node1" presStyleIdx="1" presStyleCnt="2"/>
      <dgm:spPr/>
    </dgm:pt>
    <dgm:pt modelId="{5B71E0BB-45D4-4BB7-9365-3AA9F9B7DC17}" type="pres">
      <dgm:prSet presAssocID="{D1AF3FD0-02D9-45FA-8366-F92E34ADC12A}" presName="Image1" presStyleLbl="fgImgPlace1" presStyleIdx="0" presStyleCnt="4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C68D2479-6E95-440E-8A9F-972CE19F650D}" type="pres">
      <dgm:prSet presAssocID="{D1AF3FD0-02D9-45FA-8366-F92E34ADC12A}" presName="Child1" presStyleLbl="revTx" presStyleIdx="0" presStyleCnt="4" custScaleX="237692" custLinFactNeighborX="74352">
        <dgm:presLayoutVars>
          <dgm:chMax val="0"/>
          <dgm:chPref val="0"/>
          <dgm:bulletEnabled val="1"/>
        </dgm:presLayoutVars>
      </dgm:prSet>
      <dgm:spPr/>
    </dgm:pt>
    <dgm:pt modelId="{971A39BA-7699-400D-9DD2-394EAA42EFD5}" type="pres">
      <dgm:prSet presAssocID="{E91FFD83-9DEB-47F1-84EA-2DF0042B02D4}" presName="Image2" presStyleCnt="0"/>
      <dgm:spPr/>
    </dgm:pt>
    <dgm:pt modelId="{1E8D6046-8D12-4E78-8B15-F5764271BE66}" type="pres">
      <dgm:prSet presAssocID="{E91FFD83-9DEB-47F1-84EA-2DF0042B02D4}" presName="Image" presStyleLbl="fgImgPlace1" presStyleIdx="1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nsfer with solid fill"/>
        </a:ext>
      </dgm:extLst>
    </dgm:pt>
    <dgm:pt modelId="{E9B78207-DD0E-4E80-A663-3FB1056EFA05}" type="pres">
      <dgm:prSet presAssocID="{E91FFD83-9DEB-47F1-84EA-2DF0042B02D4}" presName="Child2" presStyleLbl="revTx" presStyleIdx="1" presStyleCnt="4" custScaleX="151616" custLinFactNeighborX="29566">
        <dgm:presLayoutVars>
          <dgm:chMax val="0"/>
          <dgm:chPref val="0"/>
          <dgm:bulletEnabled val="1"/>
        </dgm:presLayoutVars>
      </dgm:prSet>
      <dgm:spPr/>
    </dgm:pt>
    <dgm:pt modelId="{E03AA714-639F-43D7-8C0E-E602856A8189}" type="pres">
      <dgm:prSet presAssocID="{F9A85001-F0D2-40ED-B26E-716CD864CA73}" presName="Image3" presStyleCnt="0"/>
      <dgm:spPr/>
    </dgm:pt>
    <dgm:pt modelId="{0BCCA6CD-3F3E-46F1-BB55-245038E59F6D}" type="pres">
      <dgm:prSet presAssocID="{F9A85001-F0D2-40ED-B26E-716CD864CA73}" presName="Image" presStyleLbl="fgImgPlace1" presStyleIdx="2" presStyleCnt="4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1DF2C99D-ECE4-4240-890C-783D33FD7E46}" type="pres">
      <dgm:prSet presAssocID="{F9A85001-F0D2-40ED-B26E-716CD864CA73}" presName="Child3" presStyleLbl="revTx" presStyleIdx="2" presStyleCnt="4" custScaleX="154855" custLinFactNeighborX="27580">
        <dgm:presLayoutVars>
          <dgm:chMax val="0"/>
          <dgm:chPref val="0"/>
          <dgm:bulletEnabled val="1"/>
        </dgm:presLayoutVars>
      </dgm:prSet>
      <dgm:spPr/>
    </dgm:pt>
    <dgm:pt modelId="{BB677E0B-32DF-4CE4-8318-4B919BA837BB}" type="pres">
      <dgm:prSet presAssocID="{DD235475-A57F-4F5F-8015-320129231A56}" presName="Image4" presStyleCnt="0"/>
      <dgm:spPr/>
    </dgm:pt>
    <dgm:pt modelId="{AA43BAE0-E96D-44A2-8408-45A5169CA0FD}" type="pres">
      <dgm:prSet presAssocID="{DD235475-A57F-4F5F-8015-320129231A56}" presName="Image" presStyleLbl="fgImgPlace1" presStyleIdx="3" presStyleCnt="4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63480FC6-A4D4-4351-968D-45AFF44C86F3}" type="pres">
      <dgm:prSet presAssocID="{DD235475-A57F-4F5F-8015-320129231A56}" presName="Child4" presStyleLbl="revTx" presStyleIdx="3" presStyleCnt="4" custScaleX="169013" custLinFactNeighborX="34622" custLinFactNeighborY="-812">
        <dgm:presLayoutVars>
          <dgm:chMax val="0"/>
          <dgm:chPref val="0"/>
          <dgm:bulletEnabled val="1"/>
        </dgm:presLayoutVars>
      </dgm:prSet>
      <dgm:spPr/>
    </dgm:pt>
  </dgm:ptLst>
  <dgm:cxnLst>
    <dgm:cxn modelId="{B172610B-C41E-436A-85BD-F4178F3C01F5}" srcId="{6AFA46F5-CB29-4CFA-B940-0F77E508C6FB}" destId="{F9A85001-F0D2-40ED-B26E-716CD864CA73}" srcOrd="2" destOrd="0" parTransId="{8ECC7002-261C-4132-A5F1-AFB3EC495308}" sibTransId="{8D734098-1089-4087-A736-EFD6364237DC}"/>
    <dgm:cxn modelId="{BBC5770B-8262-44E6-82C1-AF51EE83A25B}" srcId="{6AFA46F5-CB29-4CFA-B940-0F77E508C6FB}" destId="{E91FFD83-9DEB-47F1-84EA-2DF0042B02D4}" srcOrd="1" destOrd="0" parTransId="{2E08AF64-9D3F-4620-BFD8-D377C45EB5BB}" sibTransId="{20F5CBF1-8D49-492A-8A9E-F3B73D5F079E}"/>
    <dgm:cxn modelId="{3AA5F92C-AFF8-481C-8EE4-FD80625AA281}" type="presOf" srcId="{E91FFD83-9DEB-47F1-84EA-2DF0042B02D4}" destId="{E9B78207-DD0E-4E80-A663-3FB1056EFA05}" srcOrd="0" destOrd="0" presId="urn:microsoft.com/office/officeart/2011/layout/RadialPictureList"/>
    <dgm:cxn modelId="{5B36DF37-F32D-4F44-B7A5-E1BE22A8AFDE}" type="presOf" srcId="{F9A85001-F0D2-40ED-B26E-716CD864CA73}" destId="{1DF2C99D-ECE4-4240-890C-783D33FD7E46}" srcOrd="0" destOrd="0" presId="urn:microsoft.com/office/officeart/2011/layout/RadialPictureList"/>
    <dgm:cxn modelId="{F6EF063A-885D-474B-BCD3-0B579976369D}" type="presOf" srcId="{6AFA46F5-CB29-4CFA-B940-0F77E508C6FB}" destId="{CBF2FDDB-0EF2-473A-B315-4E23EFA6B1FE}" srcOrd="0" destOrd="0" presId="urn:microsoft.com/office/officeart/2011/layout/RadialPictureList"/>
    <dgm:cxn modelId="{E3AAB85B-492F-4269-940F-20EE2F369899}" type="presOf" srcId="{DD235475-A57F-4F5F-8015-320129231A56}" destId="{63480FC6-A4D4-4351-968D-45AFF44C86F3}" srcOrd="0" destOrd="0" presId="urn:microsoft.com/office/officeart/2011/layout/RadialPictureList"/>
    <dgm:cxn modelId="{AA6F4F67-3516-45BD-B01F-5F9D7FEF6C72}" srcId="{9B44EDE2-31CC-4C41-BC73-FB8FD33D4028}" destId="{6AFA46F5-CB29-4CFA-B940-0F77E508C6FB}" srcOrd="0" destOrd="0" parTransId="{B2505A0B-563E-4DFB-AC71-A6C7C7A669FE}" sibTransId="{4BCD6384-EB08-450F-8F22-1A27528F5E0C}"/>
    <dgm:cxn modelId="{8A7AB873-5B3D-4DA5-8760-1609A4DA29C2}" srcId="{6AFA46F5-CB29-4CFA-B940-0F77E508C6FB}" destId="{DD235475-A57F-4F5F-8015-320129231A56}" srcOrd="3" destOrd="0" parTransId="{178A0234-4EC1-490C-A532-42EF6B645454}" sibTransId="{7508681D-FA63-4D17-BC9C-426A7212F4B5}"/>
    <dgm:cxn modelId="{B6690D54-E927-4ACC-88F3-EE2D4B3692E7}" type="presOf" srcId="{D1AF3FD0-02D9-45FA-8366-F92E34ADC12A}" destId="{C68D2479-6E95-440E-8A9F-972CE19F650D}" srcOrd="0" destOrd="0" presId="urn:microsoft.com/office/officeart/2011/layout/RadialPictureList"/>
    <dgm:cxn modelId="{31B57FC1-D34A-4E0B-A0DC-CDD6BCB97A75}" srcId="{6AFA46F5-CB29-4CFA-B940-0F77E508C6FB}" destId="{D1AF3FD0-02D9-45FA-8366-F92E34ADC12A}" srcOrd="0" destOrd="0" parTransId="{B050AF31-8648-49D6-B72B-0E3F10AB53C3}" sibTransId="{6BB4FDEE-D541-496A-9941-2A5B55CD6D9C}"/>
    <dgm:cxn modelId="{3A2A50C9-6EA4-4968-866C-0ED13C96139D}" srcId="{6AFA46F5-CB29-4CFA-B940-0F77E508C6FB}" destId="{1AA88EE2-7F47-4784-8CD5-04A8A43E9BB7}" srcOrd="4" destOrd="0" parTransId="{B54F16CE-FE64-46B4-A0F5-6CF3C196AA3A}" sibTransId="{AD2E97A4-D6B5-4D92-B13E-563C4FF3AB0F}"/>
    <dgm:cxn modelId="{412EFBD3-124F-43DF-BC7B-E48C8409551F}" type="presOf" srcId="{9B44EDE2-31CC-4C41-BC73-FB8FD33D4028}" destId="{99DDB345-EF8A-4603-AC40-B9476611FDB4}" srcOrd="0" destOrd="0" presId="urn:microsoft.com/office/officeart/2011/layout/RadialPictureList"/>
    <dgm:cxn modelId="{71C0552F-AC30-4C0A-9A9C-A9446B27ACA9}" type="presParOf" srcId="{99DDB345-EF8A-4603-AC40-B9476611FDB4}" destId="{CBF2FDDB-0EF2-473A-B315-4E23EFA6B1FE}" srcOrd="0" destOrd="0" presId="urn:microsoft.com/office/officeart/2011/layout/RadialPictureList"/>
    <dgm:cxn modelId="{DACCB39A-48CB-40AD-8879-F12EB634E271}" type="presParOf" srcId="{99DDB345-EF8A-4603-AC40-B9476611FDB4}" destId="{67E10470-8429-4313-A979-E4661E041BF7}" srcOrd="1" destOrd="0" presId="urn:microsoft.com/office/officeart/2011/layout/RadialPictureList"/>
    <dgm:cxn modelId="{74CC92FA-8014-45E2-AE6F-462926EC5782}" type="presParOf" srcId="{99DDB345-EF8A-4603-AC40-B9476611FDB4}" destId="{5B71E0BB-45D4-4BB7-9365-3AA9F9B7DC17}" srcOrd="2" destOrd="0" presId="urn:microsoft.com/office/officeart/2011/layout/RadialPictureList"/>
    <dgm:cxn modelId="{31B506C5-B745-4883-8696-3911B59728CA}" type="presParOf" srcId="{99DDB345-EF8A-4603-AC40-B9476611FDB4}" destId="{C68D2479-6E95-440E-8A9F-972CE19F650D}" srcOrd="3" destOrd="0" presId="urn:microsoft.com/office/officeart/2011/layout/RadialPictureList"/>
    <dgm:cxn modelId="{AB44617E-29F7-49E2-BD7F-D66D2780E6FA}" type="presParOf" srcId="{99DDB345-EF8A-4603-AC40-B9476611FDB4}" destId="{971A39BA-7699-400D-9DD2-394EAA42EFD5}" srcOrd="4" destOrd="0" presId="urn:microsoft.com/office/officeart/2011/layout/RadialPictureList"/>
    <dgm:cxn modelId="{AE473BF6-ACB4-422D-AA89-1BDBCED6A584}" type="presParOf" srcId="{971A39BA-7699-400D-9DD2-394EAA42EFD5}" destId="{1E8D6046-8D12-4E78-8B15-F5764271BE66}" srcOrd="0" destOrd="0" presId="urn:microsoft.com/office/officeart/2011/layout/RadialPictureList"/>
    <dgm:cxn modelId="{32BDAE73-ADE2-4EA1-8AB8-1C940F20BA2C}" type="presParOf" srcId="{99DDB345-EF8A-4603-AC40-B9476611FDB4}" destId="{E9B78207-DD0E-4E80-A663-3FB1056EFA05}" srcOrd="5" destOrd="0" presId="urn:microsoft.com/office/officeart/2011/layout/RadialPictureList"/>
    <dgm:cxn modelId="{04245B94-FB42-4E49-9367-39E0D3BC4433}" type="presParOf" srcId="{99DDB345-EF8A-4603-AC40-B9476611FDB4}" destId="{E03AA714-639F-43D7-8C0E-E602856A8189}" srcOrd="6" destOrd="0" presId="urn:microsoft.com/office/officeart/2011/layout/RadialPictureList"/>
    <dgm:cxn modelId="{2B7D6C4F-DF57-4222-AD6D-A607C395BB64}" type="presParOf" srcId="{E03AA714-639F-43D7-8C0E-E602856A8189}" destId="{0BCCA6CD-3F3E-46F1-BB55-245038E59F6D}" srcOrd="0" destOrd="0" presId="urn:microsoft.com/office/officeart/2011/layout/RadialPictureList"/>
    <dgm:cxn modelId="{E3760274-8357-4D23-AEE6-188B4B110255}" type="presParOf" srcId="{99DDB345-EF8A-4603-AC40-B9476611FDB4}" destId="{1DF2C99D-ECE4-4240-890C-783D33FD7E46}" srcOrd="7" destOrd="0" presId="urn:microsoft.com/office/officeart/2011/layout/RadialPictureList"/>
    <dgm:cxn modelId="{29AD6EE4-1C64-4E3F-8906-8E61D0F44896}" type="presParOf" srcId="{99DDB345-EF8A-4603-AC40-B9476611FDB4}" destId="{BB677E0B-32DF-4CE4-8318-4B919BA837BB}" srcOrd="8" destOrd="0" presId="urn:microsoft.com/office/officeart/2011/layout/RadialPictureList"/>
    <dgm:cxn modelId="{A49C6739-568E-441F-91FD-944693ED55E8}" type="presParOf" srcId="{BB677E0B-32DF-4CE4-8318-4B919BA837BB}" destId="{AA43BAE0-E96D-44A2-8408-45A5169CA0FD}" srcOrd="0" destOrd="0" presId="urn:microsoft.com/office/officeart/2011/layout/RadialPictureList"/>
    <dgm:cxn modelId="{7DCEB69D-13A8-4EC4-ABC5-F45209884A9F}" type="presParOf" srcId="{99DDB345-EF8A-4603-AC40-B9476611FDB4}" destId="{63480FC6-A4D4-4351-968D-45AFF44C86F3}" srcOrd="9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B44EDE2-31CC-4C41-BC73-FB8FD33D4028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6AFA46F5-CB29-4CFA-B940-0F77E508C6FB}">
      <dgm:prSet phldrT="[Text]"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SEQUENCER</a:t>
          </a:r>
        </a:p>
      </dgm:t>
    </dgm:pt>
    <dgm:pt modelId="{B2505A0B-563E-4DFB-AC71-A6C7C7A669FE}" type="parTrans" cxnId="{AA6F4F67-3516-45BD-B01F-5F9D7FEF6C72}">
      <dgm:prSet/>
      <dgm:spPr/>
      <dgm:t>
        <a:bodyPr/>
        <a:lstStyle/>
        <a:p>
          <a:endParaRPr lang="en-US"/>
        </a:p>
      </dgm:t>
    </dgm:pt>
    <dgm:pt modelId="{4BCD6384-EB08-450F-8F22-1A27528F5E0C}" type="sibTrans" cxnId="{AA6F4F67-3516-45BD-B01F-5F9D7FEF6C72}">
      <dgm:prSet/>
      <dgm:spPr/>
      <dgm:t>
        <a:bodyPr/>
        <a:lstStyle/>
        <a:p>
          <a:endParaRPr lang="en-US"/>
        </a:p>
      </dgm:t>
    </dgm:pt>
    <dgm:pt modelId="{D1AF3FD0-02D9-45FA-8366-F92E34ADC12A}">
      <dgm:prSet phldrT="[Text]" custT="1"/>
      <dgm:spPr/>
      <dgm:t>
        <a:bodyPr/>
        <a:lstStyle/>
        <a:p>
          <a:r>
            <a:rPr lang="en-US" sz="1000" b="1" dirty="0"/>
            <a:t>Constructs the parent using </a:t>
          </a:r>
          <a:r>
            <a:rPr lang="en-US" sz="1000" b="1" dirty="0" err="1"/>
            <a:t>super.new</a:t>
          </a:r>
          <a:r>
            <a:rPr lang="en-US" sz="1000" b="1" dirty="0"/>
            <a:t>();</a:t>
          </a:r>
        </a:p>
      </dgm:t>
    </dgm:pt>
    <dgm:pt modelId="{B050AF31-8648-49D6-B72B-0E3F10AB53C3}" type="parTrans" cxnId="{31B57FC1-D34A-4E0B-A0DC-CDD6BCB97A75}">
      <dgm:prSet/>
      <dgm:spPr/>
      <dgm:t>
        <a:bodyPr/>
        <a:lstStyle/>
        <a:p>
          <a:endParaRPr lang="en-US"/>
        </a:p>
      </dgm:t>
    </dgm:pt>
    <dgm:pt modelId="{6BB4FDEE-D541-496A-9941-2A5B55CD6D9C}" type="sibTrans" cxnId="{31B57FC1-D34A-4E0B-A0DC-CDD6BCB97A75}">
      <dgm:prSet/>
      <dgm:spPr/>
      <dgm:t>
        <a:bodyPr/>
        <a:lstStyle/>
        <a:p>
          <a:endParaRPr lang="en-US"/>
        </a:p>
      </dgm:t>
    </dgm:pt>
    <dgm:pt modelId="{E91FFD83-9DEB-47F1-84EA-2DF0042B02D4}">
      <dgm:prSet phldrT="[Text]" custT="1"/>
      <dgm:spPr/>
      <dgm:t>
        <a:bodyPr/>
        <a:lstStyle/>
        <a:p>
          <a:r>
            <a:rPr lang="en-US" sz="1000" b="1" dirty="0"/>
            <a:t>Transmits </a:t>
          </a:r>
          <a:r>
            <a:rPr lang="en-US" sz="1000" b="1" dirty="0" err="1"/>
            <a:t>sequence_items</a:t>
          </a:r>
          <a:r>
            <a:rPr lang="en-US" sz="1000" b="1" dirty="0"/>
            <a:t> from alu sequences to RST driver</a:t>
          </a:r>
        </a:p>
      </dgm:t>
    </dgm:pt>
    <dgm:pt modelId="{2E08AF64-9D3F-4620-BFD8-D377C45EB5BB}" type="parTrans" cxnId="{BBC5770B-8262-44E6-82C1-AF51EE83A25B}">
      <dgm:prSet/>
      <dgm:spPr/>
      <dgm:t>
        <a:bodyPr/>
        <a:lstStyle/>
        <a:p>
          <a:endParaRPr lang="en-US"/>
        </a:p>
      </dgm:t>
    </dgm:pt>
    <dgm:pt modelId="{20F5CBF1-8D49-492A-8A9E-F3B73D5F079E}" type="sibTrans" cxnId="{BBC5770B-8262-44E6-82C1-AF51EE83A25B}">
      <dgm:prSet/>
      <dgm:spPr/>
      <dgm:t>
        <a:bodyPr/>
        <a:lstStyle/>
        <a:p>
          <a:endParaRPr lang="en-US"/>
        </a:p>
      </dgm:t>
    </dgm:pt>
    <dgm:pt modelId="{F9A85001-F0D2-40ED-B26E-716CD864CA73}">
      <dgm:prSet phldrT="[Text]" custT="1"/>
      <dgm:spPr/>
      <dgm:t>
        <a:bodyPr/>
        <a:lstStyle/>
        <a:p>
          <a:r>
            <a:rPr lang="en-US" sz="1000" b="1" dirty="0"/>
            <a:t>Is connected to the RST driver in the RST agent using </a:t>
          </a:r>
          <a:r>
            <a:rPr lang="en-US" sz="1000" b="1" dirty="0" err="1"/>
            <a:t>seq_item_pull_export</a:t>
          </a:r>
          <a:endParaRPr lang="en-US" sz="1000" b="1" dirty="0"/>
        </a:p>
      </dgm:t>
    </dgm:pt>
    <dgm:pt modelId="{8ECC7002-261C-4132-A5F1-AFB3EC495308}" type="parTrans" cxnId="{B172610B-C41E-436A-85BD-F4178F3C01F5}">
      <dgm:prSet/>
      <dgm:spPr/>
      <dgm:t>
        <a:bodyPr/>
        <a:lstStyle/>
        <a:p>
          <a:endParaRPr lang="en-US"/>
        </a:p>
      </dgm:t>
    </dgm:pt>
    <dgm:pt modelId="{8D734098-1089-4087-A736-EFD6364237DC}" type="sibTrans" cxnId="{B172610B-C41E-436A-85BD-F4178F3C01F5}">
      <dgm:prSet/>
      <dgm:spPr/>
      <dgm:t>
        <a:bodyPr/>
        <a:lstStyle/>
        <a:p>
          <a:endParaRPr lang="en-US"/>
        </a:p>
      </dgm:t>
    </dgm:pt>
    <dgm:pt modelId="{99DDB345-EF8A-4603-AC40-B9476611FDB4}" type="pres">
      <dgm:prSet presAssocID="{9B44EDE2-31CC-4C41-BC73-FB8FD33D4028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CBF2FDDB-0EF2-473A-B315-4E23EFA6B1FE}" type="pres">
      <dgm:prSet presAssocID="{6AFA46F5-CB29-4CFA-B940-0F77E508C6FB}" presName="Parent" presStyleLbl="node1" presStyleIdx="0" presStyleCnt="2">
        <dgm:presLayoutVars>
          <dgm:chMax val="4"/>
          <dgm:chPref val="3"/>
        </dgm:presLayoutVars>
      </dgm:prSet>
      <dgm:spPr/>
    </dgm:pt>
    <dgm:pt modelId="{67E10470-8429-4313-A979-E4661E041BF7}" type="pres">
      <dgm:prSet presAssocID="{D1AF3FD0-02D9-45FA-8366-F92E34ADC12A}" presName="Accent" presStyleLbl="node1" presStyleIdx="1" presStyleCnt="2"/>
      <dgm:spPr/>
    </dgm:pt>
    <dgm:pt modelId="{5B71E0BB-45D4-4BB7-9365-3AA9F9B7DC17}" type="pres">
      <dgm:prSet presAssocID="{D1AF3FD0-02D9-45FA-8366-F92E34ADC12A}" presName="Image1" presStyleLbl="fgImgPlace1" presStyleIdx="0" presStyleCnt="3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C68D2479-6E95-440E-8A9F-972CE19F650D}" type="pres">
      <dgm:prSet presAssocID="{D1AF3FD0-02D9-45FA-8366-F92E34ADC12A}" presName="Child1" presStyleLbl="revTx" presStyleIdx="0" presStyleCnt="3" custScaleX="237692" custLinFactNeighborX="74352">
        <dgm:presLayoutVars>
          <dgm:chMax val="0"/>
          <dgm:chPref val="0"/>
          <dgm:bulletEnabled val="1"/>
        </dgm:presLayoutVars>
      </dgm:prSet>
      <dgm:spPr/>
    </dgm:pt>
    <dgm:pt modelId="{971A39BA-7699-400D-9DD2-394EAA42EFD5}" type="pres">
      <dgm:prSet presAssocID="{E91FFD83-9DEB-47F1-84EA-2DF0042B02D4}" presName="Image2" presStyleCnt="0"/>
      <dgm:spPr/>
    </dgm:pt>
    <dgm:pt modelId="{1E8D6046-8D12-4E78-8B15-F5764271BE66}" type="pres">
      <dgm:prSet presAssocID="{E91FFD83-9DEB-47F1-84EA-2DF0042B02D4}" presName="Image" presStyleLbl="fgImgPlace1" presStyleIdx="1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nsfer with solid fill"/>
        </a:ext>
      </dgm:extLst>
    </dgm:pt>
    <dgm:pt modelId="{E9B78207-DD0E-4E80-A663-3FB1056EFA05}" type="pres">
      <dgm:prSet presAssocID="{E91FFD83-9DEB-47F1-84EA-2DF0042B02D4}" presName="Child2" presStyleLbl="revTx" presStyleIdx="1" presStyleCnt="3" custScaleX="151616" custLinFactNeighborX="29566">
        <dgm:presLayoutVars>
          <dgm:chMax val="0"/>
          <dgm:chPref val="0"/>
          <dgm:bulletEnabled val="1"/>
        </dgm:presLayoutVars>
      </dgm:prSet>
      <dgm:spPr/>
    </dgm:pt>
    <dgm:pt modelId="{E03AA714-639F-43D7-8C0E-E602856A8189}" type="pres">
      <dgm:prSet presAssocID="{F9A85001-F0D2-40ED-B26E-716CD864CA73}" presName="Image3" presStyleCnt="0"/>
      <dgm:spPr/>
    </dgm:pt>
    <dgm:pt modelId="{0BCCA6CD-3F3E-46F1-BB55-245038E59F6D}" type="pres">
      <dgm:prSet presAssocID="{F9A85001-F0D2-40ED-B26E-716CD864CA73}" presName="Image" presStyleLbl="fgImgPlace1" presStyleIdx="2" presStyleCnt="3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1DF2C99D-ECE4-4240-890C-783D33FD7E46}" type="pres">
      <dgm:prSet presAssocID="{F9A85001-F0D2-40ED-B26E-716CD864CA73}" presName="Child3" presStyleLbl="revTx" presStyleIdx="2" presStyleCnt="3" custScaleX="154855" custLinFactNeighborX="27580">
        <dgm:presLayoutVars>
          <dgm:chMax val="0"/>
          <dgm:chPref val="0"/>
          <dgm:bulletEnabled val="1"/>
        </dgm:presLayoutVars>
      </dgm:prSet>
      <dgm:spPr/>
    </dgm:pt>
  </dgm:ptLst>
  <dgm:cxnLst>
    <dgm:cxn modelId="{B172610B-C41E-436A-85BD-F4178F3C01F5}" srcId="{6AFA46F5-CB29-4CFA-B940-0F77E508C6FB}" destId="{F9A85001-F0D2-40ED-B26E-716CD864CA73}" srcOrd="2" destOrd="0" parTransId="{8ECC7002-261C-4132-A5F1-AFB3EC495308}" sibTransId="{8D734098-1089-4087-A736-EFD6364237DC}"/>
    <dgm:cxn modelId="{BBC5770B-8262-44E6-82C1-AF51EE83A25B}" srcId="{6AFA46F5-CB29-4CFA-B940-0F77E508C6FB}" destId="{E91FFD83-9DEB-47F1-84EA-2DF0042B02D4}" srcOrd="1" destOrd="0" parTransId="{2E08AF64-9D3F-4620-BFD8-D377C45EB5BB}" sibTransId="{20F5CBF1-8D49-492A-8A9E-F3B73D5F079E}"/>
    <dgm:cxn modelId="{3AA5F92C-AFF8-481C-8EE4-FD80625AA281}" type="presOf" srcId="{E91FFD83-9DEB-47F1-84EA-2DF0042B02D4}" destId="{E9B78207-DD0E-4E80-A663-3FB1056EFA05}" srcOrd="0" destOrd="0" presId="urn:microsoft.com/office/officeart/2011/layout/RadialPictureList"/>
    <dgm:cxn modelId="{5B36DF37-F32D-4F44-B7A5-E1BE22A8AFDE}" type="presOf" srcId="{F9A85001-F0D2-40ED-B26E-716CD864CA73}" destId="{1DF2C99D-ECE4-4240-890C-783D33FD7E46}" srcOrd="0" destOrd="0" presId="urn:microsoft.com/office/officeart/2011/layout/RadialPictureList"/>
    <dgm:cxn modelId="{F6EF063A-885D-474B-BCD3-0B579976369D}" type="presOf" srcId="{6AFA46F5-CB29-4CFA-B940-0F77E508C6FB}" destId="{CBF2FDDB-0EF2-473A-B315-4E23EFA6B1FE}" srcOrd="0" destOrd="0" presId="urn:microsoft.com/office/officeart/2011/layout/RadialPictureList"/>
    <dgm:cxn modelId="{AA6F4F67-3516-45BD-B01F-5F9D7FEF6C72}" srcId="{9B44EDE2-31CC-4C41-BC73-FB8FD33D4028}" destId="{6AFA46F5-CB29-4CFA-B940-0F77E508C6FB}" srcOrd="0" destOrd="0" parTransId="{B2505A0B-563E-4DFB-AC71-A6C7C7A669FE}" sibTransId="{4BCD6384-EB08-450F-8F22-1A27528F5E0C}"/>
    <dgm:cxn modelId="{B6690D54-E927-4ACC-88F3-EE2D4B3692E7}" type="presOf" srcId="{D1AF3FD0-02D9-45FA-8366-F92E34ADC12A}" destId="{C68D2479-6E95-440E-8A9F-972CE19F650D}" srcOrd="0" destOrd="0" presId="urn:microsoft.com/office/officeart/2011/layout/RadialPictureList"/>
    <dgm:cxn modelId="{31B57FC1-D34A-4E0B-A0DC-CDD6BCB97A75}" srcId="{6AFA46F5-CB29-4CFA-B940-0F77E508C6FB}" destId="{D1AF3FD0-02D9-45FA-8366-F92E34ADC12A}" srcOrd="0" destOrd="0" parTransId="{B050AF31-8648-49D6-B72B-0E3F10AB53C3}" sibTransId="{6BB4FDEE-D541-496A-9941-2A5B55CD6D9C}"/>
    <dgm:cxn modelId="{412EFBD3-124F-43DF-BC7B-E48C8409551F}" type="presOf" srcId="{9B44EDE2-31CC-4C41-BC73-FB8FD33D4028}" destId="{99DDB345-EF8A-4603-AC40-B9476611FDB4}" srcOrd="0" destOrd="0" presId="urn:microsoft.com/office/officeart/2011/layout/RadialPictureList"/>
    <dgm:cxn modelId="{71C0552F-AC30-4C0A-9A9C-A9446B27ACA9}" type="presParOf" srcId="{99DDB345-EF8A-4603-AC40-B9476611FDB4}" destId="{CBF2FDDB-0EF2-473A-B315-4E23EFA6B1FE}" srcOrd="0" destOrd="0" presId="urn:microsoft.com/office/officeart/2011/layout/RadialPictureList"/>
    <dgm:cxn modelId="{DACCB39A-48CB-40AD-8879-F12EB634E271}" type="presParOf" srcId="{99DDB345-EF8A-4603-AC40-B9476611FDB4}" destId="{67E10470-8429-4313-A979-E4661E041BF7}" srcOrd="1" destOrd="0" presId="urn:microsoft.com/office/officeart/2011/layout/RadialPictureList"/>
    <dgm:cxn modelId="{74CC92FA-8014-45E2-AE6F-462926EC5782}" type="presParOf" srcId="{99DDB345-EF8A-4603-AC40-B9476611FDB4}" destId="{5B71E0BB-45D4-4BB7-9365-3AA9F9B7DC17}" srcOrd="2" destOrd="0" presId="urn:microsoft.com/office/officeart/2011/layout/RadialPictureList"/>
    <dgm:cxn modelId="{31B506C5-B745-4883-8696-3911B59728CA}" type="presParOf" srcId="{99DDB345-EF8A-4603-AC40-B9476611FDB4}" destId="{C68D2479-6E95-440E-8A9F-972CE19F650D}" srcOrd="3" destOrd="0" presId="urn:microsoft.com/office/officeart/2011/layout/RadialPictureList"/>
    <dgm:cxn modelId="{AB44617E-29F7-49E2-BD7F-D66D2780E6FA}" type="presParOf" srcId="{99DDB345-EF8A-4603-AC40-B9476611FDB4}" destId="{971A39BA-7699-400D-9DD2-394EAA42EFD5}" srcOrd="4" destOrd="0" presId="urn:microsoft.com/office/officeart/2011/layout/RadialPictureList"/>
    <dgm:cxn modelId="{AE473BF6-ACB4-422D-AA89-1BDBCED6A584}" type="presParOf" srcId="{971A39BA-7699-400D-9DD2-394EAA42EFD5}" destId="{1E8D6046-8D12-4E78-8B15-F5764271BE66}" srcOrd="0" destOrd="0" presId="urn:microsoft.com/office/officeart/2011/layout/RadialPictureList"/>
    <dgm:cxn modelId="{32BDAE73-ADE2-4EA1-8AB8-1C940F20BA2C}" type="presParOf" srcId="{99DDB345-EF8A-4603-AC40-B9476611FDB4}" destId="{E9B78207-DD0E-4E80-A663-3FB1056EFA05}" srcOrd="5" destOrd="0" presId="urn:microsoft.com/office/officeart/2011/layout/RadialPictureList"/>
    <dgm:cxn modelId="{04245B94-FB42-4E49-9367-39E0D3BC4433}" type="presParOf" srcId="{99DDB345-EF8A-4603-AC40-B9476611FDB4}" destId="{E03AA714-639F-43D7-8C0E-E602856A8189}" srcOrd="6" destOrd="0" presId="urn:microsoft.com/office/officeart/2011/layout/RadialPictureList"/>
    <dgm:cxn modelId="{2B7D6C4F-DF57-4222-AD6D-A607C395BB64}" type="presParOf" srcId="{E03AA714-639F-43D7-8C0E-E602856A8189}" destId="{0BCCA6CD-3F3E-46F1-BB55-245038E59F6D}" srcOrd="0" destOrd="0" presId="urn:microsoft.com/office/officeart/2011/layout/RadialPictureList"/>
    <dgm:cxn modelId="{E3760274-8357-4D23-AEE6-188B4B110255}" type="presParOf" srcId="{99DDB345-EF8A-4603-AC40-B9476611FDB4}" destId="{1DF2C99D-ECE4-4240-890C-783D33FD7E46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B44EDE2-31CC-4C41-BC73-FB8FD33D4028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6AFA46F5-CB29-4CFA-B940-0F77E508C6FB}">
      <dgm:prSet phldrT="[Text]"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SCOREBOARD</a:t>
          </a:r>
        </a:p>
      </dgm:t>
    </dgm:pt>
    <dgm:pt modelId="{B2505A0B-563E-4DFB-AC71-A6C7C7A669FE}" type="parTrans" cxnId="{AA6F4F67-3516-45BD-B01F-5F9D7FEF6C72}">
      <dgm:prSet/>
      <dgm:spPr/>
      <dgm:t>
        <a:bodyPr/>
        <a:lstStyle/>
        <a:p>
          <a:endParaRPr lang="en-US"/>
        </a:p>
      </dgm:t>
    </dgm:pt>
    <dgm:pt modelId="{4BCD6384-EB08-450F-8F22-1A27528F5E0C}" type="sibTrans" cxnId="{AA6F4F67-3516-45BD-B01F-5F9D7FEF6C72}">
      <dgm:prSet/>
      <dgm:spPr/>
      <dgm:t>
        <a:bodyPr/>
        <a:lstStyle/>
        <a:p>
          <a:endParaRPr lang="en-US"/>
        </a:p>
      </dgm:t>
    </dgm:pt>
    <dgm:pt modelId="{D1AF3FD0-02D9-45FA-8366-F92E34ADC12A}">
      <dgm:prSet phldrT="[Text]" custT="1"/>
      <dgm:spPr/>
      <dgm:t>
        <a:bodyPr/>
        <a:lstStyle/>
        <a:p>
          <a:r>
            <a:rPr lang="en-US" sz="1000" dirty="0"/>
            <a:t>Instantiates the COMPARATOR &amp; PREDICTOR and creates them using </a:t>
          </a:r>
          <a:r>
            <a:rPr lang="en-US" sz="1000" dirty="0" err="1"/>
            <a:t>uvm_factory</a:t>
          </a:r>
          <a:r>
            <a:rPr lang="en-US" sz="1000" dirty="0"/>
            <a:t> accordingly</a:t>
          </a:r>
        </a:p>
      </dgm:t>
    </dgm:pt>
    <dgm:pt modelId="{B050AF31-8648-49D6-B72B-0E3F10AB53C3}" type="parTrans" cxnId="{31B57FC1-D34A-4E0B-A0DC-CDD6BCB97A75}">
      <dgm:prSet/>
      <dgm:spPr/>
      <dgm:t>
        <a:bodyPr/>
        <a:lstStyle/>
        <a:p>
          <a:endParaRPr lang="en-US"/>
        </a:p>
      </dgm:t>
    </dgm:pt>
    <dgm:pt modelId="{6BB4FDEE-D541-496A-9941-2A5B55CD6D9C}" type="sibTrans" cxnId="{31B57FC1-D34A-4E0B-A0DC-CDD6BCB97A75}">
      <dgm:prSet/>
      <dgm:spPr/>
      <dgm:t>
        <a:bodyPr/>
        <a:lstStyle/>
        <a:p>
          <a:endParaRPr lang="en-US"/>
        </a:p>
      </dgm:t>
    </dgm:pt>
    <dgm:pt modelId="{E91FFD83-9DEB-47F1-84EA-2DF0042B02D4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000" dirty="0"/>
            <a:t>Connects the EXPORTS coming from the environment to the EXPORTS inside the COMPARATOR &amp; the PREDICTOR</a:t>
          </a:r>
        </a:p>
        <a:p>
          <a:pPr>
            <a:buFont typeface="+mj-lt"/>
            <a:buAutoNum type="arabicPeriod"/>
          </a:pPr>
          <a:r>
            <a:rPr lang="en-US" sz="1000" dirty="0"/>
            <a:t>Connects the EXPORT Inside the Comparator to the PORT inside the predictor to get the PREDICTED ITEM and compare it to the ACTUAL SAMPLED ITEM</a:t>
          </a:r>
        </a:p>
      </dgm:t>
    </dgm:pt>
    <dgm:pt modelId="{2E08AF64-9D3F-4620-BFD8-D377C45EB5BB}" type="parTrans" cxnId="{BBC5770B-8262-44E6-82C1-AF51EE83A25B}">
      <dgm:prSet/>
      <dgm:spPr/>
      <dgm:t>
        <a:bodyPr/>
        <a:lstStyle/>
        <a:p>
          <a:endParaRPr lang="en-US"/>
        </a:p>
      </dgm:t>
    </dgm:pt>
    <dgm:pt modelId="{20F5CBF1-8D49-492A-8A9E-F3B73D5F079E}" type="sibTrans" cxnId="{BBC5770B-8262-44E6-82C1-AF51EE83A25B}">
      <dgm:prSet/>
      <dgm:spPr/>
      <dgm:t>
        <a:bodyPr/>
        <a:lstStyle/>
        <a:p>
          <a:endParaRPr lang="en-US"/>
        </a:p>
      </dgm:t>
    </dgm:pt>
    <dgm:pt modelId="{2E9B6737-50FF-4082-A08E-A1B2D8A55FC0}">
      <dgm:prSet phldrT="[Text]" custT="1"/>
      <dgm:spPr/>
      <dgm:t>
        <a:bodyPr/>
        <a:lstStyle/>
        <a:p>
          <a:r>
            <a:rPr lang="en-US" sz="1000" dirty="0">
              <a:solidFill>
                <a:schemeClr val="bg1"/>
              </a:solidFill>
              <a:highlight>
                <a:srgbClr val="800000"/>
              </a:highlight>
            </a:rPr>
            <a:t>Halts the test using TEST TERMINATION TECHNIQUE used in </a:t>
          </a:r>
          <a:r>
            <a:rPr lang="en-US" sz="1000" dirty="0">
              <a:highlight>
                <a:srgbClr val="800000"/>
              </a:highlight>
              <a:hlinkClick xmlns:r="http://schemas.openxmlformats.org/officeDocument/2006/relationships" r:id="rId1"/>
            </a:rPr>
            <a:t>Clifford Cummings’ OVM &amp; UVM TECHNIQUES FOR TERMINATING TESTS.</a:t>
          </a:r>
          <a:r>
            <a:rPr lang="en-US" sz="1000" dirty="0">
              <a:highlight>
                <a:srgbClr val="800000"/>
              </a:highlight>
            </a:rPr>
            <a:t> </a:t>
          </a:r>
          <a:r>
            <a:rPr lang="en-US" sz="1000" dirty="0">
              <a:solidFill>
                <a:schemeClr val="bg1"/>
              </a:solidFill>
              <a:highlight>
                <a:srgbClr val="800000"/>
              </a:highlight>
            </a:rPr>
            <a:t>Raising the objection using the </a:t>
          </a:r>
          <a:r>
            <a:rPr lang="en-US" sz="1000" dirty="0" err="1">
              <a:solidFill>
                <a:schemeClr val="bg1"/>
              </a:solidFill>
              <a:highlight>
                <a:srgbClr val="800000"/>
              </a:highlight>
            </a:rPr>
            <a:t>Phase_ready_to_end_phase</a:t>
          </a:r>
          <a:endParaRPr lang="en-US" sz="1000" dirty="0">
            <a:solidFill>
              <a:schemeClr val="bg1"/>
            </a:solidFill>
            <a:highlight>
              <a:srgbClr val="800000"/>
            </a:highlight>
          </a:endParaRPr>
        </a:p>
      </dgm:t>
    </dgm:pt>
    <dgm:pt modelId="{4D9F9108-A1F9-4344-A46A-EB094A66AB4F}" type="parTrans" cxnId="{0FAC5C77-697B-4E1D-A693-00336FD05023}">
      <dgm:prSet/>
      <dgm:spPr/>
      <dgm:t>
        <a:bodyPr/>
        <a:lstStyle/>
        <a:p>
          <a:endParaRPr lang="en-US"/>
        </a:p>
      </dgm:t>
    </dgm:pt>
    <dgm:pt modelId="{3F8765DA-3517-48ED-BDA2-B9FE000DB146}" type="sibTrans" cxnId="{0FAC5C77-697B-4E1D-A693-00336FD05023}">
      <dgm:prSet/>
      <dgm:spPr/>
      <dgm:t>
        <a:bodyPr/>
        <a:lstStyle/>
        <a:p>
          <a:endParaRPr lang="en-US"/>
        </a:p>
      </dgm:t>
    </dgm:pt>
    <dgm:pt modelId="{406C465C-1D4E-4D49-AF65-2FD05EA2B063}">
      <dgm:prSet phldrT="[Text]" custT="1"/>
      <dgm:spPr/>
      <dgm:t>
        <a:bodyPr/>
        <a:lstStyle/>
        <a:p>
          <a:r>
            <a:rPr lang="en-US" sz="1000" dirty="0"/>
            <a:t>Keeps track of Incorrect &amp; Correct comparisons during simulation and displays them in a report</a:t>
          </a:r>
        </a:p>
      </dgm:t>
    </dgm:pt>
    <dgm:pt modelId="{A971FAE2-2141-48E2-8826-73C4F36CFF89}" type="parTrans" cxnId="{CD1395F8-D133-4825-A68F-C7874B17895D}">
      <dgm:prSet/>
      <dgm:spPr/>
      <dgm:t>
        <a:bodyPr/>
        <a:lstStyle/>
        <a:p>
          <a:endParaRPr lang="en-US"/>
        </a:p>
      </dgm:t>
    </dgm:pt>
    <dgm:pt modelId="{FC948E3F-EDE0-45FB-BA8E-792A0665C549}" type="sibTrans" cxnId="{CD1395F8-D133-4825-A68F-C7874B17895D}">
      <dgm:prSet/>
      <dgm:spPr/>
      <dgm:t>
        <a:bodyPr/>
        <a:lstStyle/>
        <a:p>
          <a:endParaRPr lang="en-US"/>
        </a:p>
      </dgm:t>
    </dgm:pt>
    <dgm:pt modelId="{99DDB345-EF8A-4603-AC40-B9476611FDB4}" type="pres">
      <dgm:prSet presAssocID="{9B44EDE2-31CC-4C41-BC73-FB8FD33D4028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CBF2FDDB-0EF2-473A-B315-4E23EFA6B1FE}" type="pres">
      <dgm:prSet presAssocID="{6AFA46F5-CB29-4CFA-B940-0F77E508C6FB}" presName="Parent" presStyleLbl="node1" presStyleIdx="0" presStyleCnt="2">
        <dgm:presLayoutVars>
          <dgm:chMax val="4"/>
          <dgm:chPref val="3"/>
        </dgm:presLayoutVars>
      </dgm:prSet>
      <dgm:spPr/>
    </dgm:pt>
    <dgm:pt modelId="{67E10470-8429-4313-A979-E4661E041BF7}" type="pres">
      <dgm:prSet presAssocID="{D1AF3FD0-02D9-45FA-8366-F92E34ADC12A}" presName="Accent" presStyleLbl="node1" presStyleIdx="1" presStyleCnt="2"/>
      <dgm:spPr/>
    </dgm:pt>
    <dgm:pt modelId="{5B71E0BB-45D4-4BB7-9365-3AA9F9B7DC17}" type="pres">
      <dgm:prSet presAssocID="{D1AF3FD0-02D9-45FA-8366-F92E34ADC12A}" presName="Image1" presStyleLbl="fgImgPlace1" presStyleIdx="0" presStyleCnt="4"/>
      <dgm:spPr>
        <a:blipFill rotWithShape="1"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</dgm:pt>
    <dgm:pt modelId="{C68D2479-6E95-440E-8A9F-972CE19F650D}" type="pres">
      <dgm:prSet presAssocID="{D1AF3FD0-02D9-45FA-8366-F92E34ADC12A}" presName="Child1" presStyleLbl="revTx" presStyleIdx="0" presStyleCnt="4" custScaleX="150811" custLinFactNeighborX="29716" custLinFactNeighborY="1491">
        <dgm:presLayoutVars>
          <dgm:chMax val="0"/>
          <dgm:chPref val="0"/>
          <dgm:bulletEnabled val="1"/>
        </dgm:presLayoutVars>
      </dgm:prSet>
      <dgm:spPr/>
    </dgm:pt>
    <dgm:pt modelId="{971A39BA-7699-400D-9DD2-394EAA42EFD5}" type="pres">
      <dgm:prSet presAssocID="{E91FFD83-9DEB-47F1-84EA-2DF0042B02D4}" presName="Image2" presStyleCnt="0"/>
      <dgm:spPr/>
    </dgm:pt>
    <dgm:pt modelId="{1E8D6046-8D12-4E78-8B15-F5764271BE66}" type="pres">
      <dgm:prSet presAssocID="{E91FFD83-9DEB-47F1-84EA-2DF0042B02D4}" presName="Image" presStyleLbl="fgImgPlace1" presStyleIdx="1" presStyleCnt="4"/>
      <dgm:spPr>
        <a:blipFill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nsfer with solid fill"/>
        </a:ext>
      </dgm:extLst>
    </dgm:pt>
    <dgm:pt modelId="{E9B78207-DD0E-4E80-A663-3FB1056EFA05}" type="pres">
      <dgm:prSet presAssocID="{E91FFD83-9DEB-47F1-84EA-2DF0042B02D4}" presName="Child2" presStyleLbl="revTx" presStyleIdx="1" presStyleCnt="4" custScaleX="214723" custLinFactNeighborX="60020" custLinFactNeighborY="-68">
        <dgm:presLayoutVars>
          <dgm:chMax val="0"/>
          <dgm:chPref val="0"/>
          <dgm:bulletEnabled val="1"/>
        </dgm:presLayoutVars>
      </dgm:prSet>
      <dgm:spPr/>
    </dgm:pt>
    <dgm:pt modelId="{31ED8E09-DA40-430A-92F5-37669C3DFE10}" type="pres">
      <dgm:prSet presAssocID="{2E9B6737-50FF-4082-A08E-A1B2D8A55FC0}" presName="Image3" presStyleCnt="0"/>
      <dgm:spPr/>
    </dgm:pt>
    <dgm:pt modelId="{2BBAD4A5-7241-4C64-8710-4D5C81753ADE}" type="pres">
      <dgm:prSet presAssocID="{2E9B6737-50FF-4082-A08E-A1B2D8A55FC0}" presName="Image" presStyleLbl="fgImgPlace1" presStyleIdx="2" presStyleCnt="4"/>
      <dgm:spPr>
        <a:blipFill rotWithShape="1"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</dgm:pt>
    <dgm:pt modelId="{0B930F01-08A4-498B-A4FD-B2C833F3A714}" type="pres">
      <dgm:prSet presAssocID="{2E9B6737-50FF-4082-A08E-A1B2D8A55FC0}" presName="Child3" presStyleLbl="revTx" presStyleIdx="2" presStyleCnt="4" custScaleX="201056" custLinFactNeighborX="62267">
        <dgm:presLayoutVars>
          <dgm:chMax val="0"/>
          <dgm:chPref val="0"/>
          <dgm:bulletEnabled val="1"/>
        </dgm:presLayoutVars>
      </dgm:prSet>
      <dgm:spPr/>
    </dgm:pt>
    <dgm:pt modelId="{310DE108-05A2-4431-9CA7-9D19D7DF235D}" type="pres">
      <dgm:prSet presAssocID="{406C465C-1D4E-4D49-AF65-2FD05EA2B063}" presName="Image4" presStyleCnt="0"/>
      <dgm:spPr/>
    </dgm:pt>
    <dgm:pt modelId="{320C306A-95B1-4DF4-97FE-EFA2F5C01A1F}" type="pres">
      <dgm:prSet presAssocID="{406C465C-1D4E-4D49-AF65-2FD05EA2B063}" presName="Image" presStyleLbl="fgImgPlace1" presStyleIdx="3" presStyleCnt="4"/>
      <dgm:spPr>
        <a:blipFill rotWithShape="1"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</dgm:pt>
    <dgm:pt modelId="{2E7DF9D5-5982-4D85-89F0-8DDE55B83571}" type="pres">
      <dgm:prSet presAssocID="{406C465C-1D4E-4D49-AF65-2FD05EA2B063}" presName="Child4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BC5770B-8262-44E6-82C1-AF51EE83A25B}" srcId="{6AFA46F5-CB29-4CFA-B940-0F77E508C6FB}" destId="{E91FFD83-9DEB-47F1-84EA-2DF0042B02D4}" srcOrd="1" destOrd="0" parTransId="{2E08AF64-9D3F-4620-BFD8-D377C45EB5BB}" sibTransId="{20F5CBF1-8D49-492A-8A9E-F3B73D5F079E}"/>
    <dgm:cxn modelId="{3AA5F92C-AFF8-481C-8EE4-FD80625AA281}" type="presOf" srcId="{E91FFD83-9DEB-47F1-84EA-2DF0042B02D4}" destId="{E9B78207-DD0E-4E80-A663-3FB1056EFA05}" srcOrd="0" destOrd="0" presId="urn:microsoft.com/office/officeart/2011/layout/RadialPictureList"/>
    <dgm:cxn modelId="{8DE85033-3DC1-4538-8E53-F1B1680F9158}" type="presOf" srcId="{406C465C-1D4E-4D49-AF65-2FD05EA2B063}" destId="{2E7DF9D5-5982-4D85-89F0-8DDE55B83571}" srcOrd="0" destOrd="0" presId="urn:microsoft.com/office/officeart/2011/layout/RadialPictureList"/>
    <dgm:cxn modelId="{F6EF063A-885D-474B-BCD3-0B579976369D}" type="presOf" srcId="{6AFA46F5-CB29-4CFA-B940-0F77E508C6FB}" destId="{CBF2FDDB-0EF2-473A-B315-4E23EFA6B1FE}" srcOrd="0" destOrd="0" presId="urn:microsoft.com/office/officeart/2011/layout/RadialPictureList"/>
    <dgm:cxn modelId="{AA6F4F67-3516-45BD-B01F-5F9D7FEF6C72}" srcId="{9B44EDE2-31CC-4C41-BC73-FB8FD33D4028}" destId="{6AFA46F5-CB29-4CFA-B940-0F77E508C6FB}" srcOrd="0" destOrd="0" parTransId="{B2505A0B-563E-4DFB-AC71-A6C7C7A669FE}" sibTransId="{4BCD6384-EB08-450F-8F22-1A27528F5E0C}"/>
    <dgm:cxn modelId="{B6690D54-E927-4ACC-88F3-EE2D4B3692E7}" type="presOf" srcId="{D1AF3FD0-02D9-45FA-8366-F92E34ADC12A}" destId="{C68D2479-6E95-440E-8A9F-972CE19F650D}" srcOrd="0" destOrd="0" presId="urn:microsoft.com/office/officeart/2011/layout/RadialPictureList"/>
    <dgm:cxn modelId="{0FAC5C77-697B-4E1D-A693-00336FD05023}" srcId="{6AFA46F5-CB29-4CFA-B940-0F77E508C6FB}" destId="{2E9B6737-50FF-4082-A08E-A1B2D8A55FC0}" srcOrd="2" destOrd="0" parTransId="{4D9F9108-A1F9-4344-A46A-EB094A66AB4F}" sibTransId="{3F8765DA-3517-48ED-BDA2-B9FE000DB146}"/>
    <dgm:cxn modelId="{31B57FC1-D34A-4E0B-A0DC-CDD6BCB97A75}" srcId="{6AFA46F5-CB29-4CFA-B940-0F77E508C6FB}" destId="{D1AF3FD0-02D9-45FA-8366-F92E34ADC12A}" srcOrd="0" destOrd="0" parTransId="{B050AF31-8648-49D6-B72B-0E3F10AB53C3}" sibTransId="{6BB4FDEE-D541-496A-9941-2A5B55CD6D9C}"/>
    <dgm:cxn modelId="{412EFBD3-124F-43DF-BC7B-E48C8409551F}" type="presOf" srcId="{9B44EDE2-31CC-4C41-BC73-FB8FD33D4028}" destId="{99DDB345-EF8A-4603-AC40-B9476611FDB4}" srcOrd="0" destOrd="0" presId="urn:microsoft.com/office/officeart/2011/layout/RadialPictureList"/>
    <dgm:cxn modelId="{1F1E09DE-66F1-4087-9882-C0845079E3BA}" type="presOf" srcId="{2E9B6737-50FF-4082-A08E-A1B2D8A55FC0}" destId="{0B930F01-08A4-498B-A4FD-B2C833F3A714}" srcOrd="0" destOrd="0" presId="urn:microsoft.com/office/officeart/2011/layout/RadialPictureList"/>
    <dgm:cxn modelId="{CD1395F8-D133-4825-A68F-C7874B17895D}" srcId="{6AFA46F5-CB29-4CFA-B940-0F77E508C6FB}" destId="{406C465C-1D4E-4D49-AF65-2FD05EA2B063}" srcOrd="3" destOrd="0" parTransId="{A971FAE2-2141-48E2-8826-73C4F36CFF89}" sibTransId="{FC948E3F-EDE0-45FB-BA8E-792A0665C549}"/>
    <dgm:cxn modelId="{71C0552F-AC30-4C0A-9A9C-A9446B27ACA9}" type="presParOf" srcId="{99DDB345-EF8A-4603-AC40-B9476611FDB4}" destId="{CBF2FDDB-0EF2-473A-B315-4E23EFA6B1FE}" srcOrd="0" destOrd="0" presId="urn:microsoft.com/office/officeart/2011/layout/RadialPictureList"/>
    <dgm:cxn modelId="{DACCB39A-48CB-40AD-8879-F12EB634E271}" type="presParOf" srcId="{99DDB345-EF8A-4603-AC40-B9476611FDB4}" destId="{67E10470-8429-4313-A979-E4661E041BF7}" srcOrd="1" destOrd="0" presId="urn:microsoft.com/office/officeart/2011/layout/RadialPictureList"/>
    <dgm:cxn modelId="{74CC92FA-8014-45E2-AE6F-462926EC5782}" type="presParOf" srcId="{99DDB345-EF8A-4603-AC40-B9476611FDB4}" destId="{5B71E0BB-45D4-4BB7-9365-3AA9F9B7DC17}" srcOrd="2" destOrd="0" presId="urn:microsoft.com/office/officeart/2011/layout/RadialPictureList"/>
    <dgm:cxn modelId="{31B506C5-B745-4883-8696-3911B59728CA}" type="presParOf" srcId="{99DDB345-EF8A-4603-AC40-B9476611FDB4}" destId="{C68D2479-6E95-440E-8A9F-972CE19F650D}" srcOrd="3" destOrd="0" presId="urn:microsoft.com/office/officeart/2011/layout/RadialPictureList"/>
    <dgm:cxn modelId="{AB44617E-29F7-49E2-BD7F-D66D2780E6FA}" type="presParOf" srcId="{99DDB345-EF8A-4603-AC40-B9476611FDB4}" destId="{971A39BA-7699-400D-9DD2-394EAA42EFD5}" srcOrd="4" destOrd="0" presId="urn:microsoft.com/office/officeart/2011/layout/RadialPictureList"/>
    <dgm:cxn modelId="{AE473BF6-ACB4-422D-AA89-1BDBCED6A584}" type="presParOf" srcId="{971A39BA-7699-400D-9DD2-394EAA42EFD5}" destId="{1E8D6046-8D12-4E78-8B15-F5764271BE66}" srcOrd="0" destOrd="0" presId="urn:microsoft.com/office/officeart/2011/layout/RadialPictureList"/>
    <dgm:cxn modelId="{32BDAE73-ADE2-4EA1-8AB8-1C940F20BA2C}" type="presParOf" srcId="{99DDB345-EF8A-4603-AC40-B9476611FDB4}" destId="{E9B78207-DD0E-4E80-A663-3FB1056EFA05}" srcOrd="5" destOrd="0" presId="urn:microsoft.com/office/officeart/2011/layout/RadialPictureList"/>
    <dgm:cxn modelId="{DC097D8B-8DC8-4E80-8ABF-C437D586BFE9}" type="presParOf" srcId="{99DDB345-EF8A-4603-AC40-B9476611FDB4}" destId="{31ED8E09-DA40-430A-92F5-37669C3DFE10}" srcOrd="6" destOrd="0" presId="urn:microsoft.com/office/officeart/2011/layout/RadialPictureList"/>
    <dgm:cxn modelId="{E795AB15-E691-4788-8681-D6FF5A992293}" type="presParOf" srcId="{31ED8E09-DA40-430A-92F5-37669C3DFE10}" destId="{2BBAD4A5-7241-4C64-8710-4D5C81753ADE}" srcOrd="0" destOrd="0" presId="urn:microsoft.com/office/officeart/2011/layout/RadialPictureList"/>
    <dgm:cxn modelId="{AB84673C-C078-4C9B-8316-053CE98C0215}" type="presParOf" srcId="{99DDB345-EF8A-4603-AC40-B9476611FDB4}" destId="{0B930F01-08A4-498B-A4FD-B2C833F3A714}" srcOrd="7" destOrd="0" presId="urn:microsoft.com/office/officeart/2011/layout/RadialPictureList"/>
    <dgm:cxn modelId="{02F23D10-D8B0-41BA-9DBA-1E94EF0DA9F2}" type="presParOf" srcId="{99DDB345-EF8A-4603-AC40-B9476611FDB4}" destId="{310DE108-05A2-4431-9CA7-9D19D7DF235D}" srcOrd="8" destOrd="0" presId="urn:microsoft.com/office/officeart/2011/layout/RadialPictureList"/>
    <dgm:cxn modelId="{D6D58AF6-7F1F-4B7E-AD3C-ECEA4A4FE315}" type="presParOf" srcId="{310DE108-05A2-4431-9CA7-9D19D7DF235D}" destId="{320C306A-95B1-4DF4-97FE-EFA2F5C01A1F}" srcOrd="0" destOrd="0" presId="urn:microsoft.com/office/officeart/2011/layout/RadialPictureList"/>
    <dgm:cxn modelId="{88CE8B9A-7667-4032-B977-030407BF7D0B}" type="presParOf" srcId="{99DDB345-EF8A-4603-AC40-B9476611FDB4}" destId="{2E7DF9D5-5982-4D85-89F0-8DDE55B83571}" srcOrd="9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B44EDE2-31CC-4C41-BC73-FB8FD33D4028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6AFA46F5-CB29-4CFA-B940-0F77E508C6FB}">
      <dgm:prSet phldrT="[Text]"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PREDICTOR</a:t>
          </a:r>
        </a:p>
      </dgm:t>
    </dgm:pt>
    <dgm:pt modelId="{B2505A0B-563E-4DFB-AC71-A6C7C7A669FE}" type="parTrans" cxnId="{AA6F4F67-3516-45BD-B01F-5F9D7FEF6C72}">
      <dgm:prSet/>
      <dgm:spPr/>
      <dgm:t>
        <a:bodyPr/>
        <a:lstStyle/>
        <a:p>
          <a:endParaRPr lang="en-US"/>
        </a:p>
      </dgm:t>
    </dgm:pt>
    <dgm:pt modelId="{4BCD6384-EB08-450F-8F22-1A27528F5E0C}" type="sibTrans" cxnId="{AA6F4F67-3516-45BD-B01F-5F9D7FEF6C72}">
      <dgm:prSet/>
      <dgm:spPr/>
      <dgm:t>
        <a:bodyPr/>
        <a:lstStyle/>
        <a:p>
          <a:endParaRPr lang="en-US"/>
        </a:p>
      </dgm:t>
    </dgm:pt>
    <dgm:pt modelId="{D1AF3FD0-02D9-45FA-8366-F92E34ADC12A}">
      <dgm:prSet phldrT="[Text]"/>
      <dgm:spPr/>
      <dgm:t>
        <a:bodyPr/>
        <a:lstStyle/>
        <a:p>
          <a:r>
            <a:rPr lang="en-US" dirty="0"/>
            <a:t>Gets the input stimulus sent by the input Monitor using the .get() blocking task from the </a:t>
          </a:r>
          <a:r>
            <a:rPr lang="en-US" dirty="0" err="1"/>
            <a:t>tlm_analysis_fifo</a:t>
          </a:r>
          <a:r>
            <a:rPr lang="en-US" dirty="0"/>
            <a:t> declared within it.</a:t>
          </a:r>
        </a:p>
      </dgm:t>
    </dgm:pt>
    <dgm:pt modelId="{B050AF31-8648-49D6-B72B-0E3F10AB53C3}" type="parTrans" cxnId="{31B57FC1-D34A-4E0B-A0DC-CDD6BCB97A75}">
      <dgm:prSet/>
      <dgm:spPr/>
      <dgm:t>
        <a:bodyPr/>
        <a:lstStyle/>
        <a:p>
          <a:endParaRPr lang="en-US"/>
        </a:p>
      </dgm:t>
    </dgm:pt>
    <dgm:pt modelId="{6BB4FDEE-D541-496A-9941-2A5B55CD6D9C}" type="sibTrans" cxnId="{31B57FC1-D34A-4E0B-A0DC-CDD6BCB97A75}">
      <dgm:prSet/>
      <dgm:spPr/>
      <dgm:t>
        <a:bodyPr/>
        <a:lstStyle/>
        <a:p>
          <a:endParaRPr lang="en-US"/>
        </a:p>
      </dgm:t>
    </dgm:pt>
    <dgm:pt modelId="{E91FFD83-9DEB-47F1-84EA-2DF0042B02D4}">
      <dgm:prSet phldrT="[Text]"/>
      <dgm:spPr/>
      <dgm:t>
        <a:bodyPr/>
        <a:lstStyle/>
        <a:p>
          <a:r>
            <a:rPr lang="en-US" dirty="0"/>
            <a:t>Predicts the Expected Result, </a:t>
          </a:r>
          <a:r>
            <a:rPr lang="en-US" dirty="0">
              <a:solidFill>
                <a:schemeClr val="bg1"/>
              </a:solidFill>
              <a:highlight>
                <a:srgbClr val="800000"/>
              </a:highlight>
            </a:rPr>
            <a:t>assigns it to a </a:t>
          </a:r>
          <a:r>
            <a:rPr lang="en-US" dirty="0" err="1">
              <a:solidFill>
                <a:schemeClr val="bg1"/>
              </a:solidFill>
              <a:highlight>
                <a:srgbClr val="800000"/>
              </a:highlight>
            </a:rPr>
            <a:t>seq_item</a:t>
          </a:r>
          <a:r>
            <a:rPr lang="en-US" dirty="0">
              <a:solidFill>
                <a:schemeClr val="bg1"/>
              </a:solidFill>
              <a:highlight>
                <a:srgbClr val="800000"/>
              </a:highlight>
            </a:rPr>
            <a:t> and writes it to the </a:t>
          </a:r>
          <a:r>
            <a:rPr lang="en-US" dirty="0" err="1">
              <a:solidFill>
                <a:schemeClr val="bg1"/>
              </a:solidFill>
              <a:highlight>
                <a:srgbClr val="800000"/>
              </a:highlight>
            </a:rPr>
            <a:t>tlm_analysis_port</a:t>
          </a:r>
          <a:r>
            <a:rPr lang="en-US" dirty="0">
              <a:solidFill>
                <a:schemeClr val="bg1"/>
              </a:solidFill>
              <a:highlight>
                <a:srgbClr val="800000"/>
              </a:highlight>
            </a:rPr>
            <a:t> declared within it to the COMPARATOR</a:t>
          </a:r>
        </a:p>
      </dgm:t>
    </dgm:pt>
    <dgm:pt modelId="{2E08AF64-9D3F-4620-BFD8-D377C45EB5BB}" type="parTrans" cxnId="{BBC5770B-8262-44E6-82C1-AF51EE83A25B}">
      <dgm:prSet/>
      <dgm:spPr/>
      <dgm:t>
        <a:bodyPr/>
        <a:lstStyle/>
        <a:p>
          <a:endParaRPr lang="en-US"/>
        </a:p>
      </dgm:t>
    </dgm:pt>
    <dgm:pt modelId="{20F5CBF1-8D49-492A-8A9E-F3B73D5F079E}" type="sibTrans" cxnId="{BBC5770B-8262-44E6-82C1-AF51EE83A25B}">
      <dgm:prSet/>
      <dgm:spPr/>
      <dgm:t>
        <a:bodyPr/>
        <a:lstStyle/>
        <a:p>
          <a:endParaRPr lang="en-US"/>
        </a:p>
      </dgm:t>
    </dgm:pt>
    <dgm:pt modelId="{9BB8E858-922E-441B-9C59-AD6C1EAEBE58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highlight>
                <a:srgbClr val="800000"/>
              </a:highlight>
            </a:rPr>
            <a:t>Is reset aware, disables all the operations as soon as a reset is detected through the reset TLM</a:t>
          </a:r>
        </a:p>
      </dgm:t>
    </dgm:pt>
    <dgm:pt modelId="{4F5BF8DF-D3CE-4A36-B6DA-259DC19F16A8}" type="parTrans" cxnId="{09189CF6-39F8-49A6-9AED-9189C726E251}">
      <dgm:prSet/>
      <dgm:spPr/>
      <dgm:t>
        <a:bodyPr/>
        <a:lstStyle/>
        <a:p>
          <a:endParaRPr lang="en-US"/>
        </a:p>
      </dgm:t>
    </dgm:pt>
    <dgm:pt modelId="{B1FAE2F2-A705-4F02-BB8D-6A402CCBEB4F}" type="sibTrans" cxnId="{09189CF6-39F8-49A6-9AED-9189C726E251}">
      <dgm:prSet/>
      <dgm:spPr/>
      <dgm:t>
        <a:bodyPr/>
        <a:lstStyle/>
        <a:p>
          <a:endParaRPr lang="en-US"/>
        </a:p>
      </dgm:t>
    </dgm:pt>
    <dgm:pt modelId="{99DDB345-EF8A-4603-AC40-B9476611FDB4}" type="pres">
      <dgm:prSet presAssocID="{9B44EDE2-31CC-4C41-BC73-FB8FD33D4028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CBF2FDDB-0EF2-473A-B315-4E23EFA6B1FE}" type="pres">
      <dgm:prSet presAssocID="{6AFA46F5-CB29-4CFA-B940-0F77E508C6FB}" presName="Parent" presStyleLbl="node1" presStyleIdx="0" presStyleCnt="2">
        <dgm:presLayoutVars>
          <dgm:chMax val="4"/>
          <dgm:chPref val="3"/>
        </dgm:presLayoutVars>
      </dgm:prSet>
      <dgm:spPr/>
    </dgm:pt>
    <dgm:pt modelId="{67E10470-8429-4313-A979-E4661E041BF7}" type="pres">
      <dgm:prSet presAssocID="{D1AF3FD0-02D9-45FA-8366-F92E34ADC12A}" presName="Accent" presStyleLbl="node1" presStyleIdx="1" presStyleCnt="2"/>
      <dgm:spPr/>
    </dgm:pt>
    <dgm:pt modelId="{5B71E0BB-45D4-4BB7-9365-3AA9F9B7DC17}" type="pres">
      <dgm:prSet presAssocID="{D1AF3FD0-02D9-45FA-8366-F92E34ADC12A}" presName="Image1" presStyleLbl="fgImgPlace1" presStyleIdx="0" presStyleCnt="3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C68D2479-6E95-440E-8A9F-972CE19F650D}" type="pres">
      <dgm:prSet presAssocID="{D1AF3FD0-02D9-45FA-8366-F92E34ADC12A}" presName="Child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971A39BA-7699-400D-9DD2-394EAA42EFD5}" type="pres">
      <dgm:prSet presAssocID="{E91FFD83-9DEB-47F1-84EA-2DF0042B02D4}" presName="Image2" presStyleCnt="0"/>
      <dgm:spPr/>
    </dgm:pt>
    <dgm:pt modelId="{1E8D6046-8D12-4E78-8B15-F5764271BE66}" type="pres">
      <dgm:prSet presAssocID="{E91FFD83-9DEB-47F1-84EA-2DF0042B02D4}" presName="Image" presStyleLbl="fgImgPlace1" presStyleIdx="1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nsfer with solid fill"/>
        </a:ext>
      </dgm:extLst>
    </dgm:pt>
    <dgm:pt modelId="{E9B78207-DD0E-4E80-A663-3FB1056EFA05}" type="pres">
      <dgm:prSet presAssocID="{E91FFD83-9DEB-47F1-84EA-2DF0042B02D4}" presName="Child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09A5CC40-EBA9-47FB-BF5F-8234F25B9A57}" type="pres">
      <dgm:prSet presAssocID="{9BB8E858-922E-441B-9C59-AD6C1EAEBE58}" presName="Image3" presStyleCnt="0"/>
      <dgm:spPr/>
    </dgm:pt>
    <dgm:pt modelId="{D810F0D6-6DBE-4B9B-9E64-EB655537FE50}" type="pres">
      <dgm:prSet presAssocID="{9BB8E858-922E-441B-9C59-AD6C1EAEBE58}" presName="Image" presStyleLbl="fgImgPlace1" presStyleIdx="2" presStyleCnt="3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ADA18EFF-CB51-445A-A900-4782365622CC}" type="pres">
      <dgm:prSet presAssocID="{9BB8E858-922E-441B-9C59-AD6C1EAEBE58}" presName="Child3" presStyleLbl="revTx" presStyleIdx="2" presStyleCnt="3" custScaleX="166020" custLinFactNeighborX="33437" custLinFactNeighborY="-660">
        <dgm:presLayoutVars>
          <dgm:chMax val="0"/>
          <dgm:chPref val="0"/>
          <dgm:bulletEnabled val="1"/>
        </dgm:presLayoutVars>
      </dgm:prSet>
      <dgm:spPr/>
    </dgm:pt>
  </dgm:ptLst>
  <dgm:cxnLst>
    <dgm:cxn modelId="{BBC5770B-8262-44E6-82C1-AF51EE83A25B}" srcId="{6AFA46F5-CB29-4CFA-B940-0F77E508C6FB}" destId="{E91FFD83-9DEB-47F1-84EA-2DF0042B02D4}" srcOrd="1" destOrd="0" parTransId="{2E08AF64-9D3F-4620-BFD8-D377C45EB5BB}" sibTransId="{20F5CBF1-8D49-492A-8A9E-F3B73D5F079E}"/>
    <dgm:cxn modelId="{3AA5F92C-AFF8-481C-8EE4-FD80625AA281}" type="presOf" srcId="{E91FFD83-9DEB-47F1-84EA-2DF0042B02D4}" destId="{E9B78207-DD0E-4E80-A663-3FB1056EFA05}" srcOrd="0" destOrd="0" presId="urn:microsoft.com/office/officeart/2011/layout/RadialPictureList"/>
    <dgm:cxn modelId="{F6EF063A-885D-474B-BCD3-0B579976369D}" type="presOf" srcId="{6AFA46F5-CB29-4CFA-B940-0F77E508C6FB}" destId="{CBF2FDDB-0EF2-473A-B315-4E23EFA6B1FE}" srcOrd="0" destOrd="0" presId="urn:microsoft.com/office/officeart/2011/layout/RadialPictureList"/>
    <dgm:cxn modelId="{AA6F4F67-3516-45BD-B01F-5F9D7FEF6C72}" srcId="{9B44EDE2-31CC-4C41-BC73-FB8FD33D4028}" destId="{6AFA46F5-CB29-4CFA-B940-0F77E508C6FB}" srcOrd="0" destOrd="0" parTransId="{B2505A0B-563E-4DFB-AC71-A6C7C7A669FE}" sibTransId="{4BCD6384-EB08-450F-8F22-1A27528F5E0C}"/>
    <dgm:cxn modelId="{B6690D54-E927-4ACC-88F3-EE2D4B3692E7}" type="presOf" srcId="{D1AF3FD0-02D9-45FA-8366-F92E34ADC12A}" destId="{C68D2479-6E95-440E-8A9F-972CE19F650D}" srcOrd="0" destOrd="0" presId="urn:microsoft.com/office/officeart/2011/layout/RadialPictureList"/>
    <dgm:cxn modelId="{31B57FC1-D34A-4E0B-A0DC-CDD6BCB97A75}" srcId="{6AFA46F5-CB29-4CFA-B940-0F77E508C6FB}" destId="{D1AF3FD0-02D9-45FA-8366-F92E34ADC12A}" srcOrd="0" destOrd="0" parTransId="{B050AF31-8648-49D6-B72B-0E3F10AB53C3}" sibTransId="{6BB4FDEE-D541-496A-9941-2A5B55CD6D9C}"/>
    <dgm:cxn modelId="{412EFBD3-124F-43DF-BC7B-E48C8409551F}" type="presOf" srcId="{9B44EDE2-31CC-4C41-BC73-FB8FD33D4028}" destId="{99DDB345-EF8A-4603-AC40-B9476611FDB4}" srcOrd="0" destOrd="0" presId="urn:microsoft.com/office/officeart/2011/layout/RadialPictureList"/>
    <dgm:cxn modelId="{78A45DDF-EA30-485B-83B5-1794C54C32CF}" type="presOf" srcId="{9BB8E858-922E-441B-9C59-AD6C1EAEBE58}" destId="{ADA18EFF-CB51-445A-A900-4782365622CC}" srcOrd="0" destOrd="0" presId="urn:microsoft.com/office/officeart/2011/layout/RadialPictureList"/>
    <dgm:cxn modelId="{09189CF6-39F8-49A6-9AED-9189C726E251}" srcId="{6AFA46F5-CB29-4CFA-B940-0F77E508C6FB}" destId="{9BB8E858-922E-441B-9C59-AD6C1EAEBE58}" srcOrd="2" destOrd="0" parTransId="{4F5BF8DF-D3CE-4A36-B6DA-259DC19F16A8}" sibTransId="{B1FAE2F2-A705-4F02-BB8D-6A402CCBEB4F}"/>
    <dgm:cxn modelId="{71C0552F-AC30-4C0A-9A9C-A9446B27ACA9}" type="presParOf" srcId="{99DDB345-EF8A-4603-AC40-B9476611FDB4}" destId="{CBF2FDDB-0EF2-473A-B315-4E23EFA6B1FE}" srcOrd="0" destOrd="0" presId="urn:microsoft.com/office/officeart/2011/layout/RadialPictureList"/>
    <dgm:cxn modelId="{DACCB39A-48CB-40AD-8879-F12EB634E271}" type="presParOf" srcId="{99DDB345-EF8A-4603-AC40-B9476611FDB4}" destId="{67E10470-8429-4313-A979-E4661E041BF7}" srcOrd="1" destOrd="0" presId="urn:microsoft.com/office/officeart/2011/layout/RadialPictureList"/>
    <dgm:cxn modelId="{74CC92FA-8014-45E2-AE6F-462926EC5782}" type="presParOf" srcId="{99DDB345-EF8A-4603-AC40-B9476611FDB4}" destId="{5B71E0BB-45D4-4BB7-9365-3AA9F9B7DC17}" srcOrd="2" destOrd="0" presId="urn:microsoft.com/office/officeart/2011/layout/RadialPictureList"/>
    <dgm:cxn modelId="{31B506C5-B745-4883-8696-3911B59728CA}" type="presParOf" srcId="{99DDB345-EF8A-4603-AC40-B9476611FDB4}" destId="{C68D2479-6E95-440E-8A9F-972CE19F650D}" srcOrd="3" destOrd="0" presId="urn:microsoft.com/office/officeart/2011/layout/RadialPictureList"/>
    <dgm:cxn modelId="{AB44617E-29F7-49E2-BD7F-D66D2780E6FA}" type="presParOf" srcId="{99DDB345-EF8A-4603-AC40-B9476611FDB4}" destId="{971A39BA-7699-400D-9DD2-394EAA42EFD5}" srcOrd="4" destOrd="0" presId="urn:microsoft.com/office/officeart/2011/layout/RadialPictureList"/>
    <dgm:cxn modelId="{AE473BF6-ACB4-422D-AA89-1BDBCED6A584}" type="presParOf" srcId="{971A39BA-7699-400D-9DD2-394EAA42EFD5}" destId="{1E8D6046-8D12-4E78-8B15-F5764271BE66}" srcOrd="0" destOrd="0" presId="urn:microsoft.com/office/officeart/2011/layout/RadialPictureList"/>
    <dgm:cxn modelId="{32BDAE73-ADE2-4EA1-8AB8-1C940F20BA2C}" type="presParOf" srcId="{99DDB345-EF8A-4603-AC40-B9476611FDB4}" destId="{E9B78207-DD0E-4E80-A663-3FB1056EFA05}" srcOrd="5" destOrd="0" presId="urn:microsoft.com/office/officeart/2011/layout/RadialPictureList"/>
    <dgm:cxn modelId="{DFDB0A9A-AE4F-4079-BDBD-6FA0AACDC6EB}" type="presParOf" srcId="{99DDB345-EF8A-4603-AC40-B9476611FDB4}" destId="{09A5CC40-EBA9-47FB-BF5F-8234F25B9A57}" srcOrd="6" destOrd="0" presId="urn:microsoft.com/office/officeart/2011/layout/RadialPictureList"/>
    <dgm:cxn modelId="{B3882118-96E9-4ED6-989B-B78339C125B7}" type="presParOf" srcId="{09A5CC40-EBA9-47FB-BF5F-8234F25B9A57}" destId="{D810F0D6-6DBE-4B9B-9E64-EB655537FE50}" srcOrd="0" destOrd="0" presId="urn:microsoft.com/office/officeart/2011/layout/RadialPictureList"/>
    <dgm:cxn modelId="{C75E133D-6B91-4C9D-84EF-F53F0B1326D5}" type="presParOf" srcId="{99DDB345-EF8A-4603-AC40-B9476611FDB4}" destId="{ADA18EFF-CB51-445A-A900-4782365622CC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44EDE2-31CC-4C41-BC73-FB8FD33D4028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6AFA46F5-CB29-4CFA-B940-0F77E508C6FB}">
      <dgm:prSet phldrT="[Text]" custT="1"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Test Config</a:t>
          </a:r>
        </a:p>
      </dgm:t>
    </dgm:pt>
    <dgm:pt modelId="{B2505A0B-563E-4DFB-AC71-A6C7C7A669FE}" type="parTrans" cxnId="{AA6F4F67-3516-45BD-B01F-5F9D7FEF6C72}">
      <dgm:prSet/>
      <dgm:spPr/>
      <dgm:t>
        <a:bodyPr/>
        <a:lstStyle/>
        <a:p>
          <a:endParaRPr lang="en-US"/>
        </a:p>
      </dgm:t>
    </dgm:pt>
    <dgm:pt modelId="{4BCD6384-EB08-450F-8F22-1A27528F5E0C}" type="sibTrans" cxnId="{AA6F4F67-3516-45BD-B01F-5F9D7FEF6C72}">
      <dgm:prSet/>
      <dgm:spPr/>
      <dgm:t>
        <a:bodyPr/>
        <a:lstStyle/>
        <a:p>
          <a:endParaRPr lang="en-US"/>
        </a:p>
      </dgm:t>
    </dgm:pt>
    <dgm:pt modelId="{D1AF3FD0-02D9-45FA-8366-F92E34ADC12A}">
      <dgm:prSet phldrT="[Text]" custT="1"/>
      <dgm:spPr/>
      <dgm:t>
        <a:bodyPr/>
        <a:lstStyle/>
        <a:p>
          <a:r>
            <a:rPr lang="en-US" sz="1100" b="1" dirty="0">
              <a:solidFill>
                <a:schemeClr val="bg1"/>
              </a:solidFill>
              <a:highlight>
                <a:srgbClr val="800000"/>
              </a:highlight>
            </a:rPr>
            <a:t>Initialized through the </a:t>
          </a:r>
          <a:r>
            <a:rPr lang="en-US" sz="1100" b="1" dirty="0" err="1">
              <a:solidFill>
                <a:schemeClr val="bg1"/>
              </a:solidFill>
              <a:highlight>
                <a:srgbClr val="800000"/>
              </a:highlight>
            </a:rPr>
            <a:t>top_testbench</a:t>
          </a:r>
          <a:endParaRPr lang="en-US" sz="1100" b="1" dirty="0">
            <a:solidFill>
              <a:schemeClr val="bg1"/>
            </a:solidFill>
            <a:highlight>
              <a:srgbClr val="800000"/>
            </a:highlight>
          </a:endParaRPr>
        </a:p>
      </dgm:t>
    </dgm:pt>
    <dgm:pt modelId="{B050AF31-8648-49D6-B72B-0E3F10AB53C3}" type="parTrans" cxnId="{31B57FC1-D34A-4E0B-A0DC-CDD6BCB97A75}">
      <dgm:prSet/>
      <dgm:spPr/>
      <dgm:t>
        <a:bodyPr/>
        <a:lstStyle/>
        <a:p>
          <a:endParaRPr lang="en-US"/>
        </a:p>
      </dgm:t>
    </dgm:pt>
    <dgm:pt modelId="{6BB4FDEE-D541-496A-9941-2A5B55CD6D9C}" type="sibTrans" cxnId="{31B57FC1-D34A-4E0B-A0DC-CDD6BCB97A75}">
      <dgm:prSet/>
      <dgm:spPr/>
      <dgm:t>
        <a:bodyPr/>
        <a:lstStyle/>
        <a:p>
          <a:endParaRPr lang="en-US"/>
        </a:p>
      </dgm:t>
    </dgm:pt>
    <dgm:pt modelId="{E91FFD83-9DEB-47F1-84EA-2DF0042B02D4}">
      <dgm:prSet phldrT="[Text]" custT="1"/>
      <dgm:spPr/>
      <dgm:t>
        <a:bodyPr/>
        <a:lstStyle/>
        <a:p>
          <a:r>
            <a:rPr lang="en-US" sz="1100" b="1" dirty="0">
              <a:solidFill>
                <a:schemeClr val="bg1"/>
              </a:solidFill>
              <a:highlight>
                <a:srgbClr val="800000"/>
              </a:highlight>
            </a:rPr>
            <a:t>Sets the number of resets per test</a:t>
          </a:r>
        </a:p>
        <a:p>
          <a:r>
            <a:rPr lang="en-US" sz="1100" b="1" dirty="0">
              <a:solidFill>
                <a:schemeClr val="bg1"/>
              </a:solidFill>
              <a:highlight>
                <a:srgbClr val="800000"/>
              </a:highlight>
            </a:rPr>
            <a:t>Sets the timeout timer to prevent the tool from hanging </a:t>
          </a:r>
        </a:p>
        <a:p>
          <a:r>
            <a:rPr lang="en-US" sz="1100" b="1" dirty="0">
              <a:solidFill>
                <a:schemeClr val="bg1"/>
              </a:solidFill>
              <a:highlight>
                <a:srgbClr val="800000"/>
              </a:highlight>
            </a:rPr>
            <a:t>Is used to set the </a:t>
          </a:r>
          <a:r>
            <a:rPr lang="en-US" sz="1100" b="1" dirty="0" err="1">
              <a:solidFill>
                <a:schemeClr val="bg1"/>
              </a:solidFill>
              <a:highlight>
                <a:srgbClr val="800000"/>
              </a:highlight>
            </a:rPr>
            <a:t>rst_vif</a:t>
          </a:r>
          <a:r>
            <a:rPr lang="en-US" sz="1100" b="1" dirty="0">
              <a:solidFill>
                <a:schemeClr val="bg1"/>
              </a:solidFill>
              <a:highlight>
                <a:srgbClr val="800000"/>
              </a:highlight>
            </a:rPr>
            <a:t> &amp; the </a:t>
          </a:r>
          <a:r>
            <a:rPr lang="en-US" sz="1100" b="1" dirty="0" err="1">
              <a:solidFill>
                <a:schemeClr val="bg1"/>
              </a:solidFill>
              <a:highlight>
                <a:srgbClr val="800000"/>
              </a:highlight>
            </a:rPr>
            <a:t>alu_vif</a:t>
          </a:r>
          <a:r>
            <a:rPr lang="en-US" sz="1100" b="1" dirty="0">
              <a:solidFill>
                <a:schemeClr val="bg1"/>
              </a:solidFill>
              <a:highlight>
                <a:srgbClr val="800000"/>
              </a:highlight>
            </a:rPr>
            <a:t> to the env</a:t>
          </a:r>
        </a:p>
      </dgm:t>
    </dgm:pt>
    <dgm:pt modelId="{2E08AF64-9D3F-4620-BFD8-D377C45EB5BB}" type="parTrans" cxnId="{BBC5770B-8262-44E6-82C1-AF51EE83A25B}">
      <dgm:prSet/>
      <dgm:spPr/>
      <dgm:t>
        <a:bodyPr/>
        <a:lstStyle/>
        <a:p>
          <a:endParaRPr lang="en-US"/>
        </a:p>
      </dgm:t>
    </dgm:pt>
    <dgm:pt modelId="{20F5CBF1-8D49-492A-8A9E-F3B73D5F079E}" type="sibTrans" cxnId="{BBC5770B-8262-44E6-82C1-AF51EE83A25B}">
      <dgm:prSet/>
      <dgm:spPr/>
      <dgm:t>
        <a:bodyPr/>
        <a:lstStyle/>
        <a:p>
          <a:endParaRPr lang="en-US"/>
        </a:p>
      </dgm:t>
    </dgm:pt>
    <dgm:pt modelId="{972BA0E1-3FEC-419F-836A-601604431F56}">
      <dgm:prSet phldrT="[Text]" custT="1"/>
      <dgm:spPr/>
      <dgm:t>
        <a:bodyPr/>
        <a:lstStyle/>
        <a:p>
          <a:r>
            <a:rPr lang="en-US" sz="1100" b="1" dirty="0">
              <a:solidFill>
                <a:schemeClr val="bg1"/>
              </a:solidFill>
              <a:highlight>
                <a:srgbClr val="800000"/>
              </a:highlight>
            </a:rPr>
            <a:t>Sets the test name</a:t>
          </a:r>
        </a:p>
        <a:p>
          <a:r>
            <a:rPr lang="en-US" sz="1100" b="1" dirty="0">
              <a:solidFill>
                <a:schemeClr val="bg1"/>
              </a:solidFill>
              <a:highlight>
                <a:srgbClr val="800000"/>
              </a:highlight>
            </a:rPr>
            <a:t>Sets the type of the alu agent &amp; the </a:t>
          </a:r>
          <a:r>
            <a:rPr lang="en-US" sz="1100" b="1" dirty="0" err="1">
              <a:solidFill>
                <a:schemeClr val="bg1"/>
              </a:solidFill>
              <a:highlight>
                <a:srgbClr val="800000"/>
              </a:highlight>
            </a:rPr>
            <a:t>rst</a:t>
          </a:r>
          <a:r>
            <a:rPr lang="en-US" sz="1100" b="1" dirty="0">
              <a:solidFill>
                <a:schemeClr val="bg1"/>
              </a:solidFill>
              <a:highlight>
                <a:srgbClr val="800000"/>
              </a:highlight>
            </a:rPr>
            <a:t> agent (active or passive)</a:t>
          </a:r>
        </a:p>
      </dgm:t>
    </dgm:pt>
    <dgm:pt modelId="{35628993-AA41-433E-B1A5-ED038921F976}" type="parTrans" cxnId="{48E3B863-0D2F-49BB-9DEC-ABC12FD3C761}">
      <dgm:prSet/>
      <dgm:spPr/>
      <dgm:t>
        <a:bodyPr/>
        <a:lstStyle/>
        <a:p>
          <a:endParaRPr lang="en-US"/>
        </a:p>
      </dgm:t>
    </dgm:pt>
    <dgm:pt modelId="{30441A2D-DDB6-4931-B823-E7BB287C4239}" type="sibTrans" cxnId="{48E3B863-0D2F-49BB-9DEC-ABC12FD3C761}">
      <dgm:prSet/>
      <dgm:spPr/>
      <dgm:t>
        <a:bodyPr/>
        <a:lstStyle/>
        <a:p>
          <a:endParaRPr lang="en-US"/>
        </a:p>
      </dgm:t>
    </dgm:pt>
    <dgm:pt modelId="{09C3350B-8D29-44A6-BE37-E32D59C4DC45}">
      <dgm:prSet phldrT="[Text]" custT="1"/>
      <dgm:spPr/>
      <dgm:t>
        <a:bodyPr/>
        <a:lstStyle/>
        <a:p>
          <a:r>
            <a:rPr lang="en-US" sz="1100" b="1" dirty="0">
              <a:solidFill>
                <a:schemeClr val="bg1"/>
              </a:solidFill>
              <a:highlight>
                <a:srgbClr val="800000"/>
              </a:highlight>
            </a:rPr>
            <a:t>Is set to the </a:t>
          </a:r>
          <a:r>
            <a:rPr lang="en-US" sz="1100" b="1" dirty="0" err="1">
              <a:solidFill>
                <a:schemeClr val="bg1"/>
              </a:solidFill>
              <a:highlight>
                <a:srgbClr val="800000"/>
              </a:highlight>
            </a:rPr>
            <a:t>uvm_top_test</a:t>
          </a:r>
          <a:r>
            <a:rPr lang="en-US" sz="1100" b="1" dirty="0">
              <a:solidFill>
                <a:schemeClr val="bg1"/>
              </a:solidFill>
              <a:highlight>
                <a:srgbClr val="800000"/>
              </a:highlight>
            </a:rPr>
            <a:t> through the </a:t>
          </a:r>
          <a:r>
            <a:rPr lang="en-US" sz="1100" b="1" dirty="0" err="1">
              <a:solidFill>
                <a:schemeClr val="bg1"/>
              </a:solidFill>
              <a:highlight>
                <a:srgbClr val="800000"/>
              </a:highlight>
            </a:rPr>
            <a:t>uvm_config_db</a:t>
          </a:r>
          <a:endParaRPr lang="en-US" sz="1100" b="1" dirty="0">
            <a:solidFill>
              <a:schemeClr val="bg1"/>
            </a:solidFill>
            <a:highlight>
              <a:srgbClr val="800000"/>
            </a:highlight>
          </a:endParaRPr>
        </a:p>
      </dgm:t>
    </dgm:pt>
    <dgm:pt modelId="{4D564DE9-F4F3-402A-B95E-02BA7B1EC12D}" type="parTrans" cxnId="{3E438710-247E-4C5B-B744-1CF7C95F24B3}">
      <dgm:prSet/>
      <dgm:spPr/>
      <dgm:t>
        <a:bodyPr/>
        <a:lstStyle/>
        <a:p>
          <a:endParaRPr lang="en-US"/>
        </a:p>
      </dgm:t>
    </dgm:pt>
    <dgm:pt modelId="{B92CA738-4B80-48F3-B902-545E2A7C4E58}" type="sibTrans" cxnId="{3E438710-247E-4C5B-B744-1CF7C95F24B3}">
      <dgm:prSet/>
      <dgm:spPr/>
      <dgm:t>
        <a:bodyPr/>
        <a:lstStyle/>
        <a:p>
          <a:endParaRPr lang="en-US"/>
        </a:p>
      </dgm:t>
    </dgm:pt>
    <dgm:pt modelId="{C34C496E-7C3B-4613-92DC-02E4A2CC9988}">
      <dgm:prSet phldrT="[Text]" custT="1"/>
      <dgm:spPr/>
      <dgm:t>
        <a:bodyPr/>
        <a:lstStyle/>
        <a:p>
          <a:endParaRPr lang="en-US" sz="1100" b="1" dirty="0">
            <a:solidFill>
              <a:schemeClr val="bg1"/>
            </a:solidFill>
            <a:highlight>
              <a:srgbClr val="800000"/>
            </a:highlight>
          </a:endParaRPr>
        </a:p>
      </dgm:t>
    </dgm:pt>
    <dgm:pt modelId="{446B9437-33F0-4AFD-BFB9-6A17FFA7DD53}" type="parTrans" cxnId="{6D23453A-7B42-46B6-A941-39EF84A81FFB}">
      <dgm:prSet/>
      <dgm:spPr/>
      <dgm:t>
        <a:bodyPr/>
        <a:lstStyle/>
        <a:p>
          <a:endParaRPr lang="en-US"/>
        </a:p>
      </dgm:t>
    </dgm:pt>
    <dgm:pt modelId="{6921323E-0E2D-4257-AF90-535CE95D02EF}" type="sibTrans" cxnId="{6D23453A-7B42-46B6-A941-39EF84A81FFB}">
      <dgm:prSet/>
      <dgm:spPr/>
      <dgm:t>
        <a:bodyPr/>
        <a:lstStyle/>
        <a:p>
          <a:endParaRPr lang="en-US"/>
        </a:p>
      </dgm:t>
    </dgm:pt>
    <dgm:pt modelId="{99DDB345-EF8A-4603-AC40-B9476611FDB4}" type="pres">
      <dgm:prSet presAssocID="{9B44EDE2-31CC-4C41-BC73-FB8FD33D4028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CBF2FDDB-0EF2-473A-B315-4E23EFA6B1FE}" type="pres">
      <dgm:prSet presAssocID="{6AFA46F5-CB29-4CFA-B940-0F77E508C6FB}" presName="Parent" presStyleLbl="node1" presStyleIdx="0" presStyleCnt="2" custLinFactNeighborX="-642">
        <dgm:presLayoutVars>
          <dgm:chMax val="4"/>
          <dgm:chPref val="3"/>
        </dgm:presLayoutVars>
      </dgm:prSet>
      <dgm:spPr/>
    </dgm:pt>
    <dgm:pt modelId="{67E10470-8429-4313-A979-E4661E041BF7}" type="pres">
      <dgm:prSet presAssocID="{D1AF3FD0-02D9-45FA-8366-F92E34ADC12A}" presName="Accent" presStyleLbl="node1" presStyleIdx="1" presStyleCnt="2"/>
      <dgm:spPr/>
    </dgm:pt>
    <dgm:pt modelId="{5B71E0BB-45D4-4BB7-9365-3AA9F9B7DC17}" type="pres">
      <dgm:prSet presAssocID="{D1AF3FD0-02D9-45FA-8366-F92E34ADC12A}" presName="Image1" presStyleLbl="fgImgPlace1" presStyleIdx="0" presStyleCnt="4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C68D2479-6E95-440E-8A9F-972CE19F650D}" type="pres">
      <dgm:prSet presAssocID="{D1AF3FD0-02D9-45FA-8366-F92E34ADC12A}" presName="Child1" presStyleLbl="revTx" presStyleIdx="0" presStyleCnt="4" custScaleX="257863" custLinFactNeighborX="82380" custLinFactNeighborY="-2705">
        <dgm:presLayoutVars>
          <dgm:chMax val="0"/>
          <dgm:chPref val="0"/>
          <dgm:bulletEnabled val="1"/>
        </dgm:presLayoutVars>
      </dgm:prSet>
      <dgm:spPr/>
    </dgm:pt>
    <dgm:pt modelId="{971A39BA-7699-400D-9DD2-394EAA42EFD5}" type="pres">
      <dgm:prSet presAssocID="{E91FFD83-9DEB-47F1-84EA-2DF0042B02D4}" presName="Image2" presStyleCnt="0"/>
      <dgm:spPr/>
    </dgm:pt>
    <dgm:pt modelId="{1E8D6046-8D12-4E78-8B15-F5764271BE66}" type="pres">
      <dgm:prSet presAssocID="{E91FFD83-9DEB-47F1-84EA-2DF0042B02D4}" presName="Image" presStyleLbl="fgImgPlace1" presStyleIdx="1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nsfer with solid fill"/>
        </a:ext>
      </dgm:extLst>
    </dgm:pt>
    <dgm:pt modelId="{E9B78207-DD0E-4E80-A663-3FB1056EFA05}" type="pres">
      <dgm:prSet presAssocID="{E91FFD83-9DEB-47F1-84EA-2DF0042B02D4}" presName="Child2" presStyleLbl="revTx" presStyleIdx="1" presStyleCnt="4" custScaleX="251553" custLinFactNeighborX="84207" custLinFactNeighborY="-6411">
        <dgm:presLayoutVars>
          <dgm:chMax val="0"/>
          <dgm:chPref val="0"/>
          <dgm:bulletEnabled val="1"/>
        </dgm:presLayoutVars>
      </dgm:prSet>
      <dgm:spPr/>
    </dgm:pt>
    <dgm:pt modelId="{7607A71E-71EA-4647-89FC-1BD973216910}" type="pres">
      <dgm:prSet presAssocID="{972BA0E1-3FEC-419F-836A-601604431F56}" presName="Image3" presStyleCnt="0"/>
      <dgm:spPr/>
    </dgm:pt>
    <dgm:pt modelId="{8E7C23A0-55C4-4E3E-BAF0-6FE00B3E4AC7}" type="pres">
      <dgm:prSet presAssocID="{972BA0E1-3FEC-419F-836A-601604431F56}" presName="Image" presStyleLbl="fgImgPlace1" presStyleIdx="2" presStyleCnt="4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4770B93F-F8BB-4E14-BE9F-5DD66BBB4887}" type="pres">
      <dgm:prSet presAssocID="{972BA0E1-3FEC-419F-836A-601604431F56}" presName="Child3" presStyleLbl="revTx" presStyleIdx="2" presStyleCnt="4" custScaleX="238581" custLinFactNeighborX="81680" custLinFactNeighborY="-489">
        <dgm:presLayoutVars>
          <dgm:chMax val="0"/>
          <dgm:chPref val="0"/>
          <dgm:bulletEnabled val="1"/>
        </dgm:presLayoutVars>
      </dgm:prSet>
      <dgm:spPr/>
    </dgm:pt>
    <dgm:pt modelId="{84BA1677-F36F-4F9B-AD1F-5EF9651F903D}" type="pres">
      <dgm:prSet presAssocID="{09C3350B-8D29-44A6-BE37-E32D59C4DC45}" presName="Image4" presStyleCnt="0"/>
      <dgm:spPr/>
    </dgm:pt>
    <dgm:pt modelId="{ABD53A58-D9AC-458D-892E-920D6F9346EF}" type="pres">
      <dgm:prSet presAssocID="{09C3350B-8D29-44A6-BE37-E32D59C4DC45}" presName="Image" presStyleLbl="fgImgPlace1" presStyleIdx="3" presStyleCnt="4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104B8655-1392-4960-9AC0-D61FC5BDE48F}" type="pres">
      <dgm:prSet presAssocID="{09C3350B-8D29-44A6-BE37-E32D59C4DC45}" presName="Child4" presStyleLbl="revTx" presStyleIdx="3" presStyleCnt="4" custScaleX="206802" custLinFactNeighborX="78911" custLinFactNeighborY="-1265">
        <dgm:presLayoutVars>
          <dgm:chMax val="0"/>
          <dgm:chPref val="0"/>
          <dgm:bulletEnabled val="1"/>
        </dgm:presLayoutVars>
      </dgm:prSet>
      <dgm:spPr/>
    </dgm:pt>
  </dgm:ptLst>
  <dgm:cxnLst>
    <dgm:cxn modelId="{BBC5770B-8262-44E6-82C1-AF51EE83A25B}" srcId="{6AFA46F5-CB29-4CFA-B940-0F77E508C6FB}" destId="{E91FFD83-9DEB-47F1-84EA-2DF0042B02D4}" srcOrd="1" destOrd="0" parTransId="{2E08AF64-9D3F-4620-BFD8-D377C45EB5BB}" sibTransId="{20F5CBF1-8D49-492A-8A9E-F3B73D5F079E}"/>
    <dgm:cxn modelId="{3E438710-247E-4C5B-B744-1CF7C95F24B3}" srcId="{6AFA46F5-CB29-4CFA-B940-0F77E508C6FB}" destId="{09C3350B-8D29-44A6-BE37-E32D59C4DC45}" srcOrd="3" destOrd="0" parTransId="{4D564DE9-F4F3-402A-B95E-02BA7B1EC12D}" sibTransId="{B92CA738-4B80-48F3-B902-545E2A7C4E58}"/>
    <dgm:cxn modelId="{3AA5F92C-AFF8-481C-8EE4-FD80625AA281}" type="presOf" srcId="{E91FFD83-9DEB-47F1-84EA-2DF0042B02D4}" destId="{E9B78207-DD0E-4E80-A663-3FB1056EFA05}" srcOrd="0" destOrd="0" presId="urn:microsoft.com/office/officeart/2011/layout/RadialPictureList"/>
    <dgm:cxn modelId="{F6EF063A-885D-474B-BCD3-0B579976369D}" type="presOf" srcId="{6AFA46F5-CB29-4CFA-B940-0F77E508C6FB}" destId="{CBF2FDDB-0EF2-473A-B315-4E23EFA6B1FE}" srcOrd="0" destOrd="0" presId="urn:microsoft.com/office/officeart/2011/layout/RadialPictureList"/>
    <dgm:cxn modelId="{6D23453A-7B42-46B6-A941-39EF84A81FFB}" srcId="{6AFA46F5-CB29-4CFA-B940-0F77E508C6FB}" destId="{C34C496E-7C3B-4613-92DC-02E4A2CC9988}" srcOrd="4" destOrd="0" parTransId="{446B9437-33F0-4AFD-BFB9-6A17FFA7DD53}" sibTransId="{6921323E-0E2D-4257-AF90-535CE95D02EF}"/>
    <dgm:cxn modelId="{0DE9413C-32D3-472A-8FD8-24D98BE777B7}" type="presOf" srcId="{972BA0E1-3FEC-419F-836A-601604431F56}" destId="{4770B93F-F8BB-4E14-BE9F-5DD66BBB4887}" srcOrd="0" destOrd="0" presId="urn:microsoft.com/office/officeart/2011/layout/RadialPictureList"/>
    <dgm:cxn modelId="{48E3B863-0D2F-49BB-9DEC-ABC12FD3C761}" srcId="{6AFA46F5-CB29-4CFA-B940-0F77E508C6FB}" destId="{972BA0E1-3FEC-419F-836A-601604431F56}" srcOrd="2" destOrd="0" parTransId="{35628993-AA41-433E-B1A5-ED038921F976}" sibTransId="{30441A2D-DDB6-4931-B823-E7BB287C4239}"/>
    <dgm:cxn modelId="{AA6F4F67-3516-45BD-B01F-5F9D7FEF6C72}" srcId="{9B44EDE2-31CC-4C41-BC73-FB8FD33D4028}" destId="{6AFA46F5-CB29-4CFA-B940-0F77E508C6FB}" srcOrd="0" destOrd="0" parTransId="{B2505A0B-563E-4DFB-AC71-A6C7C7A669FE}" sibTransId="{4BCD6384-EB08-450F-8F22-1A27528F5E0C}"/>
    <dgm:cxn modelId="{B6690D54-E927-4ACC-88F3-EE2D4B3692E7}" type="presOf" srcId="{D1AF3FD0-02D9-45FA-8366-F92E34ADC12A}" destId="{C68D2479-6E95-440E-8A9F-972CE19F650D}" srcOrd="0" destOrd="0" presId="urn:microsoft.com/office/officeart/2011/layout/RadialPictureList"/>
    <dgm:cxn modelId="{31B57FC1-D34A-4E0B-A0DC-CDD6BCB97A75}" srcId="{6AFA46F5-CB29-4CFA-B940-0F77E508C6FB}" destId="{D1AF3FD0-02D9-45FA-8366-F92E34ADC12A}" srcOrd="0" destOrd="0" parTransId="{B050AF31-8648-49D6-B72B-0E3F10AB53C3}" sibTransId="{6BB4FDEE-D541-496A-9941-2A5B55CD6D9C}"/>
    <dgm:cxn modelId="{64EAD4C1-AD61-4332-8019-2C26E7FB08F5}" type="presOf" srcId="{09C3350B-8D29-44A6-BE37-E32D59C4DC45}" destId="{104B8655-1392-4960-9AC0-D61FC5BDE48F}" srcOrd="0" destOrd="0" presId="urn:microsoft.com/office/officeart/2011/layout/RadialPictureList"/>
    <dgm:cxn modelId="{412EFBD3-124F-43DF-BC7B-E48C8409551F}" type="presOf" srcId="{9B44EDE2-31CC-4C41-BC73-FB8FD33D4028}" destId="{99DDB345-EF8A-4603-AC40-B9476611FDB4}" srcOrd="0" destOrd="0" presId="urn:microsoft.com/office/officeart/2011/layout/RadialPictureList"/>
    <dgm:cxn modelId="{71C0552F-AC30-4C0A-9A9C-A9446B27ACA9}" type="presParOf" srcId="{99DDB345-EF8A-4603-AC40-B9476611FDB4}" destId="{CBF2FDDB-0EF2-473A-B315-4E23EFA6B1FE}" srcOrd="0" destOrd="0" presId="urn:microsoft.com/office/officeart/2011/layout/RadialPictureList"/>
    <dgm:cxn modelId="{DACCB39A-48CB-40AD-8879-F12EB634E271}" type="presParOf" srcId="{99DDB345-EF8A-4603-AC40-B9476611FDB4}" destId="{67E10470-8429-4313-A979-E4661E041BF7}" srcOrd="1" destOrd="0" presId="urn:microsoft.com/office/officeart/2011/layout/RadialPictureList"/>
    <dgm:cxn modelId="{74CC92FA-8014-45E2-AE6F-462926EC5782}" type="presParOf" srcId="{99DDB345-EF8A-4603-AC40-B9476611FDB4}" destId="{5B71E0BB-45D4-4BB7-9365-3AA9F9B7DC17}" srcOrd="2" destOrd="0" presId="urn:microsoft.com/office/officeart/2011/layout/RadialPictureList"/>
    <dgm:cxn modelId="{31B506C5-B745-4883-8696-3911B59728CA}" type="presParOf" srcId="{99DDB345-EF8A-4603-AC40-B9476611FDB4}" destId="{C68D2479-6E95-440E-8A9F-972CE19F650D}" srcOrd="3" destOrd="0" presId="urn:microsoft.com/office/officeart/2011/layout/RadialPictureList"/>
    <dgm:cxn modelId="{AB44617E-29F7-49E2-BD7F-D66D2780E6FA}" type="presParOf" srcId="{99DDB345-EF8A-4603-AC40-B9476611FDB4}" destId="{971A39BA-7699-400D-9DD2-394EAA42EFD5}" srcOrd="4" destOrd="0" presId="urn:microsoft.com/office/officeart/2011/layout/RadialPictureList"/>
    <dgm:cxn modelId="{AE473BF6-ACB4-422D-AA89-1BDBCED6A584}" type="presParOf" srcId="{971A39BA-7699-400D-9DD2-394EAA42EFD5}" destId="{1E8D6046-8D12-4E78-8B15-F5764271BE66}" srcOrd="0" destOrd="0" presId="urn:microsoft.com/office/officeart/2011/layout/RadialPictureList"/>
    <dgm:cxn modelId="{32BDAE73-ADE2-4EA1-8AB8-1C940F20BA2C}" type="presParOf" srcId="{99DDB345-EF8A-4603-AC40-B9476611FDB4}" destId="{E9B78207-DD0E-4E80-A663-3FB1056EFA05}" srcOrd="5" destOrd="0" presId="urn:microsoft.com/office/officeart/2011/layout/RadialPictureList"/>
    <dgm:cxn modelId="{9301630D-ACCF-41B3-87B2-9815C1728A0F}" type="presParOf" srcId="{99DDB345-EF8A-4603-AC40-B9476611FDB4}" destId="{7607A71E-71EA-4647-89FC-1BD973216910}" srcOrd="6" destOrd="0" presId="urn:microsoft.com/office/officeart/2011/layout/RadialPictureList"/>
    <dgm:cxn modelId="{AC927AAB-6CD2-4175-99CB-B3F31B58E97F}" type="presParOf" srcId="{7607A71E-71EA-4647-89FC-1BD973216910}" destId="{8E7C23A0-55C4-4E3E-BAF0-6FE00B3E4AC7}" srcOrd="0" destOrd="0" presId="urn:microsoft.com/office/officeart/2011/layout/RadialPictureList"/>
    <dgm:cxn modelId="{1695FF8F-3CEF-46C8-B224-56B181F74C86}" type="presParOf" srcId="{99DDB345-EF8A-4603-AC40-B9476611FDB4}" destId="{4770B93F-F8BB-4E14-BE9F-5DD66BBB4887}" srcOrd="7" destOrd="0" presId="urn:microsoft.com/office/officeart/2011/layout/RadialPictureList"/>
    <dgm:cxn modelId="{35906BA2-5BAB-4D34-A27B-4FB0535C62AB}" type="presParOf" srcId="{99DDB345-EF8A-4603-AC40-B9476611FDB4}" destId="{84BA1677-F36F-4F9B-AD1F-5EF9651F903D}" srcOrd="8" destOrd="0" presId="urn:microsoft.com/office/officeart/2011/layout/RadialPictureList"/>
    <dgm:cxn modelId="{75C038AE-AC1B-4780-927F-E1B5678F4DD9}" type="presParOf" srcId="{84BA1677-F36F-4F9B-AD1F-5EF9651F903D}" destId="{ABD53A58-D9AC-458D-892E-920D6F9346EF}" srcOrd="0" destOrd="0" presId="urn:microsoft.com/office/officeart/2011/layout/RadialPictureList"/>
    <dgm:cxn modelId="{21CA4761-E006-4A07-A71C-83736B433A16}" type="presParOf" srcId="{99DDB345-EF8A-4603-AC40-B9476611FDB4}" destId="{104B8655-1392-4960-9AC0-D61FC5BDE48F}" srcOrd="9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9B44EDE2-31CC-4C41-BC73-FB8FD33D4028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6AFA46F5-CB29-4CFA-B940-0F77E508C6FB}">
      <dgm:prSet phldrT="[Text]"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COMPARATOR</a:t>
          </a:r>
        </a:p>
      </dgm:t>
    </dgm:pt>
    <dgm:pt modelId="{B2505A0B-563E-4DFB-AC71-A6C7C7A669FE}" type="parTrans" cxnId="{AA6F4F67-3516-45BD-B01F-5F9D7FEF6C72}">
      <dgm:prSet/>
      <dgm:spPr/>
      <dgm:t>
        <a:bodyPr/>
        <a:lstStyle/>
        <a:p>
          <a:endParaRPr lang="en-US"/>
        </a:p>
      </dgm:t>
    </dgm:pt>
    <dgm:pt modelId="{4BCD6384-EB08-450F-8F22-1A27528F5E0C}" type="sibTrans" cxnId="{AA6F4F67-3516-45BD-B01F-5F9D7FEF6C72}">
      <dgm:prSet/>
      <dgm:spPr/>
      <dgm:t>
        <a:bodyPr/>
        <a:lstStyle/>
        <a:p>
          <a:endParaRPr lang="en-US"/>
        </a:p>
      </dgm:t>
    </dgm:pt>
    <dgm:pt modelId="{D1AF3FD0-02D9-45FA-8366-F92E34ADC12A}">
      <dgm:prSet phldrT="[Text]"/>
      <dgm:spPr/>
      <dgm:t>
        <a:bodyPr/>
        <a:lstStyle/>
        <a:p>
          <a:r>
            <a:rPr lang="en-US" dirty="0"/>
            <a:t>Gets the output that was sampled by the output monitor through the </a:t>
          </a:r>
          <a:r>
            <a:rPr lang="en-US" dirty="0" err="1"/>
            <a:t>uvm_tlm_analysis_fifo</a:t>
          </a:r>
          <a:r>
            <a:rPr lang="en-US" dirty="0"/>
            <a:t> using .get()  blocking task</a:t>
          </a:r>
        </a:p>
      </dgm:t>
    </dgm:pt>
    <dgm:pt modelId="{B050AF31-8648-49D6-B72B-0E3F10AB53C3}" type="parTrans" cxnId="{31B57FC1-D34A-4E0B-A0DC-CDD6BCB97A75}">
      <dgm:prSet/>
      <dgm:spPr/>
      <dgm:t>
        <a:bodyPr/>
        <a:lstStyle/>
        <a:p>
          <a:endParaRPr lang="en-US"/>
        </a:p>
      </dgm:t>
    </dgm:pt>
    <dgm:pt modelId="{6BB4FDEE-D541-496A-9941-2A5B55CD6D9C}" type="sibTrans" cxnId="{31B57FC1-D34A-4E0B-A0DC-CDD6BCB97A75}">
      <dgm:prSet/>
      <dgm:spPr/>
      <dgm:t>
        <a:bodyPr/>
        <a:lstStyle/>
        <a:p>
          <a:endParaRPr lang="en-US"/>
        </a:p>
      </dgm:t>
    </dgm:pt>
    <dgm:pt modelId="{E91FFD83-9DEB-47F1-84EA-2DF0042B02D4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highlight>
                <a:srgbClr val="800000"/>
              </a:highlight>
            </a:rPr>
            <a:t>Is reset aware, disables all the operations as soon as a reset is detected through the reset TLM</a:t>
          </a:r>
          <a:endParaRPr lang="en-US" dirty="0">
            <a:highlight>
              <a:srgbClr val="800000"/>
            </a:highlight>
          </a:endParaRPr>
        </a:p>
      </dgm:t>
    </dgm:pt>
    <dgm:pt modelId="{2E08AF64-9D3F-4620-BFD8-D377C45EB5BB}" type="parTrans" cxnId="{BBC5770B-8262-44E6-82C1-AF51EE83A25B}">
      <dgm:prSet/>
      <dgm:spPr/>
      <dgm:t>
        <a:bodyPr/>
        <a:lstStyle/>
        <a:p>
          <a:endParaRPr lang="en-US"/>
        </a:p>
      </dgm:t>
    </dgm:pt>
    <dgm:pt modelId="{20F5CBF1-8D49-492A-8A9E-F3B73D5F079E}" type="sibTrans" cxnId="{BBC5770B-8262-44E6-82C1-AF51EE83A25B}">
      <dgm:prSet/>
      <dgm:spPr/>
      <dgm:t>
        <a:bodyPr/>
        <a:lstStyle/>
        <a:p>
          <a:endParaRPr lang="en-US"/>
        </a:p>
      </dgm:t>
    </dgm:pt>
    <dgm:pt modelId="{9401DA37-706C-4D35-9408-7C9B5D750D12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highlight>
                <a:srgbClr val="800000"/>
              </a:highlight>
            </a:rPr>
            <a:t>Compares the sampled outputs to the expected </a:t>
          </a:r>
          <a:r>
            <a:rPr lang="en-US" dirty="0" err="1">
              <a:solidFill>
                <a:schemeClr val="bg1"/>
              </a:solidFill>
              <a:highlight>
                <a:srgbClr val="800000"/>
              </a:highlight>
            </a:rPr>
            <a:t>seq_item</a:t>
          </a:r>
          <a:r>
            <a:rPr lang="en-US" dirty="0">
              <a:solidFill>
                <a:schemeClr val="bg1"/>
              </a:solidFill>
              <a:highlight>
                <a:srgbClr val="800000"/>
              </a:highlight>
            </a:rPr>
            <a:t> sent by the predictor</a:t>
          </a:r>
        </a:p>
      </dgm:t>
    </dgm:pt>
    <dgm:pt modelId="{D0B86CCF-42D6-4036-B77F-FCBD61571668}" type="parTrans" cxnId="{1172CB46-6D4B-494B-A490-B316C4E1E6FE}">
      <dgm:prSet/>
      <dgm:spPr/>
      <dgm:t>
        <a:bodyPr/>
        <a:lstStyle/>
        <a:p>
          <a:endParaRPr lang="en-US"/>
        </a:p>
      </dgm:t>
    </dgm:pt>
    <dgm:pt modelId="{16B94466-6EB3-442D-ADF2-526C4826223F}" type="sibTrans" cxnId="{1172CB46-6D4B-494B-A490-B316C4E1E6FE}">
      <dgm:prSet/>
      <dgm:spPr/>
      <dgm:t>
        <a:bodyPr/>
        <a:lstStyle/>
        <a:p>
          <a:endParaRPr lang="en-US"/>
        </a:p>
      </dgm:t>
    </dgm:pt>
    <dgm:pt modelId="{99DDB345-EF8A-4603-AC40-B9476611FDB4}" type="pres">
      <dgm:prSet presAssocID="{9B44EDE2-31CC-4C41-BC73-FB8FD33D4028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CBF2FDDB-0EF2-473A-B315-4E23EFA6B1FE}" type="pres">
      <dgm:prSet presAssocID="{6AFA46F5-CB29-4CFA-B940-0F77E508C6FB}" presName="Parent" presStyleLbl="node1" presStyleIdx="0" presStyleCnt="2">
        <dgm:presLayoutVars>
          <dgm:chMax val="4"/>
          <dgm:chPref val="3"/>
        </dgm:presLayoutVars>
      </dgm:prSet>
      <dgm:spPr/>
    </dgm:pt>
    <dgm:pt modelId="{67E10470-8429-4313-A979-E4661E041BF7}" type="pres">
      <dgm:prSet presAssocID="{D1AF3FD0-02D9-45FA-8366-F92E34ADC12A}" presName="Accent" presStyleLbl="node1" presStyleIdx="1" presStyleCnt="2"/>
      <dgm:spPr/>
    </dgm:pt>
    <dgm:pt modelId="{5B71E0BB-45D4-4BB7-9365-3AA9F9B7DC17}" type="pres">
      <dgm:prSet presAssocID="{D1AF3FD0-02D9-45FA-8366-F92E34ADC12A}" presName="Image1" presStyleLbl="fgImgPlace1" presStyleIdx="0" presStyleCnt="3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C68D2479-6E95-440E-8A9F-972CE19F650D}" type="pres">
      <dgm:prSet presAssocID="{D1AF3FD0-02D9-45FA-8366-F92E34ADC12A}" presName="Child1" presStyleLbl="revTx" presStyleIdx="0" presStyleCnt="3" custScaleX="202940" custLinFactNeighborX="52658" custLinFactNeighborY="-272">
        <dgm:presLayoutVars>
          <dgm:chMax val="0"/>
          <dgm:chPref val="0"/>
          <dgm:bulletEnabled val="1"/>
        </dgm:presLayoutVars>
      </dgm:prSet>
      <dgm:spPr/>
    </dgm:pt>
    <dgm:pt modelId="{82408D21-2524-449B-B35E-B59885C8D8F0}" type="pres">
      <dgm:prSet presAssocID="{9401DA37-706C-4D35-9408-7C9B5D750D12}" presName="Image2" presStyleCnt="0"/>
      <dgm:spPr/>
    </dgm:pt>
    <dgm:pt modelId="{A15123A9-B8FB-4283-AACA-3784CAB07661}" type="pres">
      <dgm:prSet presAssocID="{9401DA37-706C-4D35-9408-7C9B5D750D12}" presName="Image" presStyleLbl="fgImgPlace1" presStyleIdx="1" presStyleCnt="3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72EF6179-7EA8-4160-BFFC-7EFB79E85561}" type="pres">
      <dgm:prSet presAssocID="{9401DA37-706C-4D35-9408-7C9B5D750D12}" presName="Child2" presStyleLbl="revTx" presStyleIdx="1" presStyleCnt="3" custScaleX="165569" custLinFactNeighborX="31900">
        <dgm:presLayoutVars>
          <dgm:chMax val="0"/>
          <dgm:chPref val="0"/>
          <dgm:bulletEnabled val="1"/>
        </dgm:presLayoutVars>
      </dgm:prSet>
      <dgm:spPr/>
    </dgm:pt>
    <dgm:pt modelId="{4C7CB305-0490-4536-AD5D-6D37A156E372}" type="pres">
      <dgm:prSet presAssocID="{E91FFD83-9DEB-47F1-84EA-2DF0042B02D4}" presName="Image3" presStyleCnt="0"/>
      <dgm:spPr/>
    </dgm:pt>
    <dgm:pt modelId="{1E8D6046-8D12-4E78-8B15-F5764271BE66}" type="pres">
      <dgm:prSet presAssocID="{E91FFD83-9DEB-47F1-84EA-2DF0042B02D4}" presName="Image" presStyleLbl="fgImgPlace1" presStyleIdx="2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nsfer with solid fill"/>
        </a:ext>
      </dgm:extLst>
    </dgm:pt>
    <dgm:pt modelId="{6479CAE4-4BCD-4EB3-BC11-019A437EA863}" type="pres">
      <dgm:prSet presAssocID="{E91FFD83-9DEB-47F1-84EA-2DF0042B02D4}" presName="Child3" presStyleLbl="revTx" presStyleIdx="2" presStyleCnt="3" custScaleX="215761" custLinFactNeighborX="60427" custLinFactNeighborY="-1428">
        <dgm:presLayoutVars>
          <dgm:chMax val="0"/>
          <dgm:chPref val="0"/>
          <dgm:bulletEnabled val="1"/>
        </dgm:presLayoutVars>
      </dgm:prSet>
      <dgm:spPr/>
    </dgm:pt>
  </dgm:ptLst>
  <dgm:cxnLst>
    <dgm:cxn modelId="{8D87A701-9E5F-4129-A321-C27177DF866D}" type="presOf" srcId="{9401DA37-706C-4D35-9408-7C9B5D750D12}" destId="{72EF6179-7EA8-4160-BFFC-7EFB79E85561}" srcOrd="0" destOrd="0" presId="urn:microsoft.com/office/officeart/2011/layout/RadialPictureList"/>
    <dgm:cxn modelId="{BBC5770B-8262-44E6-82C1-AF51EE83A25B}" srcId="{6AFA46F5-CB29-4CFA-B940-0F77E508C6FB}" destId="{E91FFD83-9DEB-47F1-84EA-2DF0042B02D4}" srcOrd="2" destOrd="0" parTransId="{2E08AF64-9D3F-4620-BFD8-D377C45EB5BB}" sibTransId="{20F5CBF1-8D49-492A-8A9E-F3B73D5F079E}"/>
    <dgm:cxn modelId="{A768DB35-C28D-4E7E-9842-7574C23B4755}" type="presOf" srcId="{E91FFD83-9DEB-47F1-84EA-2DF0042B02D4}" destId="{6479CAE4-4BCD-4EB3-BC11-019A437EA863}" srcOrd="0" destOrd="0" presId="urn:microsoft.com/office/officeart/2011/layout/RadialPictureList"/>
    <dgm:cxn modelId="{F6EF063A-885D-474B-BCD3-0B579976369D}" type="presOf" srcId="{6AFA46F5-CB29-4CFA-B940-0F77E508C6FB}" destId="{CBF2FDDB-0EF2-473A-B315-4E23EFA6B1FE}" srcOrd="0" destOrd="0" presId="urn:microsoft.com/office/officeart/2011/layout/RadialPictureList"/>
    <dgm:cxn modelId="{1172CB46-6D4B-494B-A490-B316C4E1E6FE}" srcId="{6AFA46F5-CB29-4CFA-B940-0F77E508C6FB}" destId="{9401DA37-706C-4D35-9408-7C9B5D750D12}" srcOrd="1" destOrd="0" parTransId="{D0B86CCF-42D6-4036-B77F-FCBD61571668}" sibTransId="{16B94466-6EB3-442D-ADF2-526C4826223F}"/>
    <dgm:cxn modelId="{AA6F4F67-3516-45BD-B01F-5F9D7FEF6C72}" srcId="{9B44EDE2-31CC-4C41-BC73-FB8FD33D4028}" destId="{6AFA46F5-CB29-4CFA-B940-0F77E508C6FB}" srcOrd="0" destOrd="0" parTransId="{B2505A0B-563E-4DFB-AC71-A6C7C7A669FE}" sibTransId="{4BCD6384-EB08-450F-8F22-1A27528F5E0C}"/>
    <dgm:cxn modelId="{B6690D54-E927-4ACC-88F3-EE2D4B3692E7}" type="presOf" srcId="{D1AF3FD0-02D9-45FA-8366-F92E34ADC12A}" destId="{C68D2479-6E95-440E-8A9F-972CE19F650D}" srcOrd="0" destOrd="0" presId="urn:microsoft.com/office/officeart/2011/layout/RadialPictureList"/>
    <dgm:cxn modelId="{31B57FC1-D34A-4E0B-A0DC-CDD6BCB97A75}" srcId="{6AFA46F5-CB29-4CFA-B940-0F77E508C6FB}" destId="{D1AF3FD0-02D9-45FA-8366-F92E34ADC12A}" srcOrd="0" destOrd="0" parTransId="{B050AF31-8648-49D6-B72B-0E3F10AB53C3}" sibTransId="{6BB4FDEE-D541-496A-9941-2A5B55CD6D9C}"/>
    <dgm:cxn modelId="{412EFBD3-124F-43DF-BC7B-E48C8409551F}" type="presOf" srcId="{9B44EDE2-31CC-4C41-BC73-FB8FD33D4028}" destId="{99DDB345-EF8A-4603-AC40-B9476611FDB4}" srcOrd="0" destOrd="0" presId="urn:microsoft.com/office/officeart/2011/layout/RadialPictureList"/>
    <dgm:cxn modelId="{71C0552F-AC30-4C0A-9A9C-A9446B27ACA9}" type="presParOf" srcId="{99DDB345-EF8A-4603-AC40-B9476611FDB4}" destId="{CBF2FDDB-0EF2-473A-B315-4E23EFA6B1FE}" srcOrd="0" destOrd="0" presId="urn:microsoft.com/office/officeart/2011/layout/RadialPictureList"/>
    <dgm:cxn modelId="{DACCB39A-48CB-40AD-8879-F12EB634E271}" type="presParOf" srcId="{99DDB345-EF8A-4603-AC40-B9476611FDB4}" destId="{67E10470-8429-4313-A979-E4661E041BF7}" srcOrd="1" destOrd="0" presId="urn:microsoft.com/office/officeart/2011/layout/RadialPictureList"/>
    <dgm:cxn modelId="{74CC92FA-8014-45E2-AE6F-462926EC5782}" type="presParOf" srcId="{99DDB345-EF8A-4603-AC40-B9476611FDB4}" destId="{5B71E0BB-45D4-4BB7-9365-3AA9F9B7DC17}" srcOrd="2" destOrd="0" presId="urn:microsoft.com/office/officeart/2011/layout/RadialPictureList"/>
    <dgm:cxn modelId="{31B506C5-B745-4883-8696-3911B59728CA}" type="presParOf" srcId="{99DDB345-EF8A-4603-AC40-B9476611FDB4}" destId="{C68D2479-6E95-440E-8A9F-972CE19F650D}" srcOrd="3" destOrd="0" presId="urn:microsoft.com/office/officeart/2011/layout/RadialPictureList"/>
    <dgm:cxn modelId="{45007BDE-F436-4ED2-831C-BEA91F451F64}" type="presParOf" srcId="{99DDB345-EF8A-4603-AC40-B9476611FDB4}" destId="{82408D21-2524-449B-B35E-B59885C8D8F0}" srcOrd="4" destOrd="0" presId="urn:microsoft.com/office/officeart/2011/layout/RadialPictureList"/>
    <dgm:cxn modelId="{F481268B-5447-4A76-9B3A-B04878B0F836}" type="presParOf" srcId="{82408D21-2524-449B-B35E-B59885C8D8F0}" destId="{A15123A9-B8FB-4283-AACA-3784CAB07661}" srcOrd="0" destOrd="0" presId="urn:microsoft.com/office/officeart/2011/layout/RadialPictureList"/>
    <dgm:cxn modelId="{4792A0F5-73A7-4693-944B-51DC25204069}" type="presParOf" srcId="{99DDB345-EF8A-4603-AC40-B9476611FDB4}" destId="{72EF6179-7EA8-4160-BFFC-7EFB79E85561}" srcOrd="5" destOrd="0" presId="urn:microsoft.com/office/officeart/2011/layout/RadialPictureList"/>
    <dgm:cxn modelId="{1BBEB7D1-1B82-4AF0-9D89-AAF9C3B9E882}" type="presParOf" srcId="{99DDB345-EF8A-4603-AC40-B9476611FDB4}" destId="{4C7CB305-0490-4536-AD5D-6D37A156E372}" srcOrd="6" destOrd="0" presId="urn:microsoft.com/office/officeart/2011/layout/RadialPictureList"/>
    <dgm:cxn modelId="{9EA3BCC8-F49B-41BF-8521-89B4BC7D24F9}" type="presParOf" srcId="{4C7CB305-0490-4536-AD5D-6D37A156E372}" destId="{1E8D6046-8D12-4E78-8B15-F5764271BE66}" srcOrd="0" destOrd="0" presId="urn:microsoft.com/office/officeart/2011/layout/RadialPictureList"/>
    <dgm:cxn modelId="{F57FA313-8EA2-49E8-A715-B1C1D073CD79}" type="presParOf" srcId="{99DDB345-EF8A-4603-AC40-B9476611FDB4}" destId="{6479CAE4-4BCD-4EB3-BC11-019A437EA863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B44EDE2-31CC-4C41-BC73-FB8FD33D4028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6AFA46F5-CB29-4CFA-B940-0F77E508C6FB}">
      <dgm:prSet phldrT="[Text]"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SUBSCRIBER</a:t>
          </a:r>
        </a:p>
      </dgm:t>
    </dgm:pt>
    <dgm:pt modelId="{B2505A0B-563E-4DFB-AC71-A6C7C7A669FE}" type="parTrans" cxnId="{AA6F4F67-3516-45BD-B01F-5F9D7FEF6C72}">
      <dgm:prSet/>
      <dgm:spPr/>
      <dgm:t>
        <a:bodyPr/>
        <a:lstStyle/>
        <a:p>
          <a:endParaRPr lang="en-US"/>
        </a:p>
      </dgm:t>
    </dgm:pt>
    <dgm:pt modelId="{4BCD6384-EB08-450F-8F22-1A27528F5E0C}" type="sibTrans" cxnId="{AA6F4F67-3516-45BD-B01F-5F9D7FEF6C72}">
      <dgm:prSet/>
      <dgm:spPr/>
      <dgm:t>
        <a:bodyPr/>
        <a:lstStyle/>
        <a:p>
          <a:endParaRPr lang="en-US"/>
        </a:p>
      </dgm:t>
    </dgm:pt>
    <dgm:pt modelId="{D1AF3FD0-02D9-45FA-8366-F92E34ADC12A}">
      <dgm:prSet phldrT="[Text]" custT="1"/>
      <dgm:spPr/>
      <dgm:t>
        <a:bodyPr/>
        <a:lstStyle/>
        <a:p>
          <a:r>
            <a:rPr lang="en-US" sz="1000" b="1" dirty="0"/>
            <a:t>Receives input stimulus &amp; outputs monitored by the monitor using </a:t>
          </a:r>
          <a:r>
            <a:rPr lang="en-US" sz="1000" b="1" dirty="0" err="1"/>
            <a:t>fork_joined</a:t>
          </a:r>
          <a:r>
            <a:rPr lang="en-US" sz="1000" b="1" dirty="0"/>
            <a:t> .get() task to each analysis FIFOS which are declared for INPUT STIMULUS OUTPUTS MONITORED RESPECTIVELY and samples each time the write function is called by the </a:t>
          </a:r>
          <a:r>
            <a:rPr lang="en-US" sz="1000" b="1" dirty="0" err="1"/>
            <a:t>uvm_tlm_analysis_port</a:t>
          </a:r>
          <a:r>
            <a:rPr lang="en-US" sz="1000" b="1" dirty="0"/>
            <a:t> inside the monitors.</a:t>
          </a:r>
        </a:p>
      </dgm:t>
    </dgm:pt>
    <dgm:pt modelId="{B050AF31-8648-49D6-B72B-0E3F10AB53C3}" type="parTrans" cxnId="{31B57FC1-D34A-4E0B-A0DC-CDD6BCB97A75}">
      <dgm:prSet/>
      <dgm:spPr/>
      <dgm:t>
        <a:bodyPr/>
        <a:lstStyle/>
        <a:p>
          <a:endParaRPr lang="en-US"/>
        </a:p>
      </dgm:t>
    </dgm:pt>
    <dgm:pt modelId="{6BB4FDEE-D541-496A-9941-2A5B55CD6D9C}" type="sibTrans" cxnId="{31B57FC1-D34A-4E0B-A0DC-CDD6BCB97A75}">
      <dgm:prSet/>
      <dgm:spPr/>
      <dgm:t>
        <a:bodyPr/>
        <a:lstStyle/>
        <a:p>
          <a:endParaRPr lang="en-US"/>
        </a:p>
      </dgm:t>
    </dgm:pt>
    <dgm:pt modelId="{E91FFD83-9DEB-47F1-84EA-2DF0042B02D4}">
      <dgm:prSet phldrT="[Text]" custT="1"/>
      <dgm:spPr/>
      <dgm:t>
        <a:bodyPr/>
        <a:lstStyle/>
        <a:p>
          <a:r>
            <a:rPr lang="en-US" sz="1000" b="1" dirty="0"/>
            <a:t>When the parametrized coverage group of each test reaches 100% coverage, it asserts </a:t>
          </a:r>
          <a:r>
            <a:rPr lang="en-US" sz="1000" b="1" dirty="0" err="1"/>
            <a:t>cov_target</a:t>
          </a:r>
          <a:r>
            <a:rPr lang="en-US" sz="1000" b="1" dirty="0"/>
            <a:t> accordingly and therefore the test ends if all the resets are finished as well.</a:t>
          </a:r>
        </a:p>
      </dgm:t>
    </dgm:pt>
    <dgm:pt modelId="{2E08AF64-9D3F-4620-BFD8-D377C45EB5BB}" type="parTrans" cxnId="{BBC5770B-8262-44E6-82C1-AF51EE83A25B}">
      <dgm:prSet/>
      <dgm:spPr/>
      <dgm:t>
        <a:bodyPr/>
        <a:lstStyle/>
        <a:p>
          <a:endParaRPr lang="en-US"/>
        </a:p>
      </dgm:t>
    </dgm:pt>
    <dgm:pt modelId="{20F5CBF1-8D49-492A-8A9E-F3B73D5F079E}" type="sibTrans" cxnId="{BBC5770B-8262-44E6-82C1-AF51EE83A25B}">
      <dgm:prSet/>
      <dgm:spPr/>
      <dgm:t>
        <a:bodyPr/>
        <a:lstStyle/>
        <a:p>
          <a:endParaRPr lang="en-US"/>
        </a:p>
      </dgm:t>
    </dgm:pt>
    <dgm:pt modelId="{9959693B-CC83-489A-91F2-F3A7C4373E99}">
      <dgm:prSet phldrT="[Text]" custT="1"/>
      <dgm:spPr/>
      <dgm:t>
        <a:bodyPr/>
        <a:lstStyle/>
        <a:p>
          <a:r>
            <a:rPr lang="en-US" sz="1000" b="1" dirty="0"/>
            <a:t>Is reset aware therefore it is disabled when a reset assertion happens.</a:t>
          </a:r>
        </a:p>
      </dgm:t>
    </dgm:pt>
    <dgm:pt modelId="{9ACB5DF8-2E60-4799-9A9A-17DD4C468BF4}" type="parTrans" cxnId="{88AC529C-436F-4246-80F3-E7ED9BC70CDE}">
      <dgm:prSet/>
      <dgm:spPr/>
      <dgm:t>
        <a:bodyPr/>
        <a:lstStyle/>
        <a:p>
          <a:endParaRPr lang="en-US"/>
        </a:p>
      </dgm:t>
    </dgm:pt>
    <dgm:pt modelId="{3D70304B-8917-42D8-954A-47B85706608A}" type="sibTrans" cxnId="{88AC529C-436F-4246-80F3-E7ED9BC70CDE}">
      <dgm:prSet/>
      <dgm:spPr/>
      <dgm:t>
        <a:bodyPr/>
        <a:lstStyle/>
        <a:p>
          <a:endParaRPr lang="en-US"/>
        </a:p>
      </dgm:t>
    </dgm:pt>
    <dgm:pt modelId="{99DDB345-EF8A-4603-AC40-B9476611FDB4}" type="pres">
      <dgm:prSet presAssocID="{9B44EDE2-31CC-4C41-BC73-FB8FD33D4028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CBF2FDDB-0EF2-473A-B315-4E23EFA6B1FE}" type="pres">
      <dgm:prSet presAssocID="{6AFA46F5-CB29-4CFA-B940-0F77E508C6FB}" presName="Parent" presStyleLbl="node1" presStyleIdx="0" presStyleCnt="2">
        <dgm:presLayoutVars>
          <dgm:chMax val="4"/>
          <dgm:chPref val="3"/>
        </dgm:presLayoutVars>
      </dgm:prSet>
      <dgm:spPr/>
    </dgm:pt>
    <dgm:pt modelId="{67E10470-8429-4313-A979-E4661E041BF7}" type="pres">
      <dgm:prSet presAssocID="{D1AF3FD0-02D9-45FA-8366-F92E34ADC12A}" presName="Accent" presStyleLbl="node1" presStyleIdx="1" presStyleCnt="2"/>
      <dgm:spPr/>
    </dgm:pt>
    <dgm:pt modelId="{5B71E0BB-45D4-4BB7-9365-3AA9F9B7DC17}" type="pres">
      <dgm:prSet presAssocID="{D1AF3FD0-02D9-45FA-8366-F92E34ADC12A}" presName="Image1" presStyleLbl="fgImgPlace1" presStyleIdx="0" presStyleCnt="3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C68D2479-6E95-440E-8A9F-972CE19F650D}" type="pres">
      <dgm:prSet presAssocID="{D1AF3FD0-02D9-45FA-8366-F92E34ADC12A}" presName="Child1" presStyleLbl="revTx" presStyleIdx="0" presStyleCnt="3" custScaleX="189146" custLinFactNeighborX="43068" custLinFactNeighborY="-3463">
        <dgm:presLayoutVars>
          <dgm:chMax val="0"/>
          <dgm:chPref val="0"/>
          <dgm:bulletEnabled val="1"/>
        </dgm:presLayoutVars>
      </dgm:prSet>
      <dgm:spPr/>
    </dgm:pt>
    <dgm:pt modelId="{971A39BA-7699-400D-9DD2-394EAA42EFD5}" type="pres">
      <dgm:prSet presAssocID="{E91FFD83-9DEB-47F1-84EA-2DF0042B02D4}" presName="Image2" presStyleCnt="0"/>
      <dgm:spPr/>
    </dgm:pt>
    <dgm:pt modelId="{1E8D6046-8D12-4E78-8B15-F5764271BE66}" type="pres">
      <dgm:prSet presAssocID="{E91FFD83-9DEB-47F1-84EA-2DF0042B02D4}" presName="Image" presStyleLbl="fgImgPlace1" presStyleIdx="1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nsfer with solid fill"/>
        </a:ext>
      </dgm:extLst>
    </dgm:pt>
    <dgm:pt modelId="{E9B78207-DD0E-4E80-A663-3FB1056EFA05}" type="pres">
      <dgm:prSet presAssocID="{E91FFD83-9DEB-47F1-84EA-2DF0042B02D4}" presName="Child2" presStyleLbl="revTx" presStyleIdx="1" presStyleCnt="3" custScaleX="169391" custLinFactNeighborX="32164" custLinFactNeighborY="3067">
        <dgm:presLayoutVars>
          <dgm:chMax val="0"/>
          <dgm:chPref val="0"/>
          <dgm:bulletEnabled val="1"/>
        </dgm:presLayoutVars>
      </dgm:prSet>
      <dgm:spPr/>
    </dgm:pt>
    <dgm:pt modelId="{FFB11FDA-1E85-4EEA-92B1-E6FB2BD73B69}" type="pres">
      <dgm:prSet presAssocID="{9959693B-CC83-489A-91F2-F3A7C4373E99}" presName="Image3" presStyleCnt="0"/>
      <dgm:spPr/>
    </dgm:pt>
    <dgm:pt modelId="{7497D962-103D-4594-86C9-D24725DE2B86}" type="pres">
      <dgm:prSet presAssocID="{9959693B-CC83-489A-91F2-F3A7C4373E99}" presName="Image" presStyleLbl="fgImgPlace1" presStyleIdx="2" presStyleCnt="3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932961B7-5468-4BBE-A929-4674B1310FB7}" type="pres">
      <dgm:prSet presAssocID="{9959693B-CC83-489A-91F2-F3A7C4373E99}" presName="Child3" presStyleLbl="revTx" presStyleIdx="2" presStyleCnt="3" custScaleX="127512" custLinFactNeighborX="10488">
        <dgm:presLayoutVars>
          <dgm:chMax val="0"/>
          <dgm:chPref val="0"/>
          <dgm:bulletEnabled val="1"/>
        </dgm:presLayoutVars>
      </dgm:prSet>
      <dgm:spPr/>
    </dgm:pt>
  </dgm:ptLst>
  <dgm:cxnLst>
    <dgm:cxn modelId="{2E369206-CFC4-4952-AE27-21D1B4814532}" type="presOf" srcId="{9959693B-CC83-489A-91F2-F3A7C4373E99}" destId="{932961B7-5468-4BBE-A929-4674B1310FB7}" srcOrd="0" destOrd="0" presId="urn:microsoft.com/office/officeart/2011/layout/RadialPictureList"/>
    <dgm:cxn modelId="{BBC5770B-8262-44E6-82C1-AF51EE83A25B}" srcId="{6AFA46F5-CB29-4CFA-B940-0F77E508C6FB}" destId="{E91FFD83-9DEB-47F1-84EA-2DF0042B02D4}" srcOrd="1" destOrd="0" parTransId="{2E08AF64-9D3F-4620-BFD8-D377C45EB5BB}" sibTransId="{20F5CBF1-8D49-492A-8A9E-F3B73D5F079E}"/>
    <dgm:cxn modelId="{3AA5F92C-AFF8-481C-8EE4-FD80625AA281}" type="presOf" srcId="{E91FFD83-9DEB-47F1-84EA-2DF0042B02D4}" destId="{E9B78207-DD0E-4E80-A663-3FB1056EFA05}" srcOrd="0" destOrd="0" presId="urn:microsoft.com/office/officeart/2011/layout/RadialPictureList"/>
    <dgm:cxn modelId="{F6EF063A-885D-474B-BCD3-0B579976369D}" type="presOf" srcId="{6AFA46F5-CB29-4CFA-B940-0F77E508C6FB}" destId="{CBF2FDDB-0EF2-473A-B315-4E23EFA6B1FE}" srcOrd="0" destOrd="0" presId="urn:microsoft.com/office/officeart/2011/layout/RadialPictureList"/>
    <dgm:cxn modelId="{AA6F4F67-3516-45BD-B01F-5F9D7FEF6C72}" srcId="{9B44EDE2-31CC-4C41-BC73-FB8FD33D4028}" destId="{6AFA46F5-CB29-4CFA-B940-0F77E508C6FB}" srcOrd="0" destOrd="0" parTransId="{B2505A0B-563E-4DFB-AC71-A6C7C7A669FE}" sibTransId="{4BCD6384-EB08-450F-8F22-1A27528F5E0C}"/>
    <dgm:cxn modelId="{B6690D54-E927-4ACC-88F3-EE2D4B3692E7}" type="presOf" srcId="{D1AF3FD0-02D9-45FA-8366-F92E34ADC12A}" destId="{C68D2479-6E95-440E-8A9F-972CE19F650D}" srcOrd="0" destOrd="0" presId="urn:microsoft.com/office/officeart/2011/layout/RadialPictureList"/>
    <dgm:cxn modelId="{88AC529C-436F-4246-80F3-E7ED9BC70CDE}" srcId="{6AFA46F5-CB29-4CFA-B940-0F77E508C6FB}" destId="{9959693B-CC83-489A-91F2-F3A7C4373E99}" srcOrd="2" destOrd="0" parTransId="{9ACB5DF8-2E60-4799-9A9A-17DD4C468BF4}" sibTransId="{3D70304B-8917-42D8-954A-47B85706608A}"/>
    <dgm:cxn modelId="{31B57FC1-D34A-4E0B-A0DC-CDD6BCB97A75}" srcId="{6AFA46F5-CB29-4CFA-B940-0F77E508C6FB}" destId="{D1AF3FD0-02D9-45FA-8366-F92E34ADC12A}" srcOrd="0" destOrd="0" parTransId="{B050AF31-8648-49D6-B72B-0E3F10AB53C3}" sibTransId="{6BB4FDEE-D541-496A-9941-2A5B55CD6D9C}"/>
    <dgm:cxn modelId="{412EFBD3-124F-43DF-BC7B-E48C8409551F}" type="presOf" srcId="{9B44EDE2-31CC-4C41-BC73-FB8FD33D4028}" destId="{99DDB345-EF8A-4603-AC40-B9476611FDB4}" srcOrd="0" destOrd="0" presId="urn:microsoft.com/office/officeart/2011/layout/RadialPictureList"/>
    <dgm:cxn modelId="{71C0552F-AC30-4C0A-9A9C-A9446B27ACA9}" type="presParOf" srcId="{99DDB345-EF8A-4603-AC40-B9476611FDB4}" destId="{CBF2FDDB-0EF2-473A-B315-4E23EFA6B1FE}" srcOrd="0" destOrd="0" presId="urn:microsoft.com/office/officeart/2011/layout/RadialPictureList"/>
    <dgm:cxn modelId="{DACCB39A-48CB-40AD-8879-F12EB634E271}" type="presParOf" srcId="{99DDB345-EF8A-4603-AC40-B9476611FDB4}" destId="{67E10470-8429-4313-A979-E4661E041BF7}" srcOrd="1" destOrd="0" presId="urn:microsoft.com/office/officeart/2011/layout/RadialPictureList"/>
    <dgm:cxn modelId="{74CC92FA-8014-45E2-AE6F-462926EC5782}" type="presParOf" srcId="{99DDB345-EF8A-4603-AC40-B9476611FDB4}" destId="{5B71E0BB-45D4-4BB7-9365-3AA9F9B7DC17}" srcOrd="2" destOrd="0" presId="urn:microsoft.com/office/officeart/2011/layout/RadialPictureList"/>
    <dgm:cxn modelId="{31B506C5-B745-4883-8696-3911B59728CA}" type="presParOf" srcId="{99DDB345-EF8A-4603-AC40-B9476611FDB4}" destId="{C68D2479-6E95-440E-8A9F-972CE19F650D}" srcOrd="3" destOrd="0" presId="urn:microsoft.com/office/officeart/2011/layout/RadialPictureList"/>
    <dgm:cxn modelId="{AB44617E-29F7-49E2-BD7F-D66D2780E6FA}" type="presParOf" srcId="{99DDB345-EF8A-4603-AC40-B9476611FDB4}" destId="{971A39BA-7699-400D-9DD2-394EAA42EFD5}" srcOrd="4" destOrd="0" presId="urn:microsoft.com/office/officeart/2011/layout/RadialPictureList"/>
    <dgm:cxn modelId="{AE473BF6-ACB4-422D-AA89-1BDBCED6A584}" type="presParOf" srcId="{971A39BA-7699-400D-9DD2-394EAA42EFD5}" destId="{1E8D6046-8D12-4E78-8B15-F5764271BE66}" srcOrd="0" destOrd="0" presId="urn:microsoft.com/office/officeart/2011/layout/RadialPictureList"/>
    <dgm:cxn modelId="{32BDAE73-ADE2-4EA1-8AB8-1C940F20BA2C}" type="presParOf" srcId="{99DDB345-EF8A-4603-AC40-B9476611FDB4}" destId="{E9B78207-DD0E-4E80-A663-3FB1056EFA05}" srcOrd="5" destOrd="0" presId="urn:microsoft.com/office/officeart/2011/layout/RadialPictureList"/>
    <dgm:cxn modelId="{588A10C8-48D2-4CA0-9BAD-5D3D0220B20B}" type="presParOf" srcId="{99DDB345-EF8A-4603-AC40-B9476611FDB4}" destId="{FFB11FDA-1E85-4EEA-92B1-E6FB2BD73B69}" srcOrd="6" destOrd="0" presId="urn:microsoft.com/office/officeart/2011/layout/RadialPictureList"/>
    <dgm:cxn modelId="{6E827FA3-0D88-4E2A-9454-26114959F69A}" type="presParOf" srcId="{FFB11FDA-1E85-4EEA-92B1-E6FB2BD73B69}" destId="{7497D962-103D-4594-86C9-D24725DE2B86}" srcOrd="0" destOrd="0" presId="urn:microsoft.com/office/officeart/2011/layout/RadialPictureList"/>
    <dgm:cxn modelId="{2C374E68-65DA-4259-8791-0123AF594DD7}" type="presParOf" srcId="{99DDB345-EF8A-4603-AC40-B9476611FDB4}" destId="{932961B7-5468-4BBE-A929-4674B1310FB7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9B44EDE2-31CC-4C41-BC73-FB8FD33D4028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6AFA46F5-CB29-4CFA-B940-0F77E508C6FB}">
      <dgm:prSet phldrT="[Text]"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ALU random sequence</a:t>
          </a:r>
        </a:p>
      </dgm:t>
    </dgm:pt>
    <dgm:pt modelId="{B2505A0B-563E-4DFB-AC71-A6C7C7A669FE}" type="parTrans" cxnId="{AA6F4F67-3516-45BD-B01F-5F9D7FEF6C72}">
      <dgm:prSet/>
      <dgm:spPr/>
      <dgm:t>
        <a:bodyPr/>
        <a:lstStyle/>
        <a:p>
          <a:endParaRPr lang="en-US"/>
        </a:p>
      </dgm:t>
    </dgm:pt>
    <dgm:pt modelId="{4BCD6384-EB08-450F-8F22-1A27528F5E0C}" type="sibTrans" cxnId="{AA6F4F67-3516-45BD-B01F-5F9D7FEF6C72}">
      <dgm:prSet/>
      <dgm:spPr/>
      <dgm:t>
        <a:bodyPr/>
        <a:lstStyle/>
        <a:p>
          <a:endParaRPr lang="en-US"/>
        </a:p>
      </dgm:t>
    </dgm:pt>
    <dgm:pt modelId="{D1AF3FD0-02D9-45FA-8366-F92E34ADC12A}">
      <dgm:prSet phldrT="[Text]"/>
      <dgm:spPr/>
      <dgm:t>
        <a:bodyPr/>
        <a:lstStyle/>
        <a:p>
          <a:r>
            <a:rPr lang="en-US" dirty="0"/>
            <a:t>Randomizes the input stimulus of the DUT according to the specified constraints </a:t>
          </a:r>
          <a:r>
            <a:rPr lang="en-US" dirty="0">
              <a:solidFill>
                <a:schemeClr val="bg1"/>
              </a:solidFill>
              <a:highlight>
                <a:srgbClr val="800000"/>
              </a:highlight>
            </a:rPr>
            <a:t>using the </a:t>
          </a:r>
          <a:r>
            <a:rPr lang="en-US" dirty="0" err="1">
              <a:solidFill>
                <a:schemeClr val="bg1"/>
              </a:solidFill>
              <a:highlight>
                <a:srgbClr val="800000"/>
              </a:highlight>
            </a:rPr>
            <a:t>alu_seq_item</a:t>
          </a:r>
          <a:endParaRPr lang="en-US" dirty="0">
            <a:solidFill>
              <a:schemeClr val="bg1"/>
            </a:solidFill>
            <a:highlight>
              <a:srgbClr val="800000"/>
            </a:highlight>
          </a:endParaRPr>
        </a:p>
      </dgm:t>
    </dgm:pt>
    <dgm:pt modelId="{B050AF31-8648-49D6-B72B-0E3F10AB53C3}" type="parTrans" cxnId="{31B57FC1-D34A-4E0B-A0DC-CDD6BCB97A75}">
      <dgm:prSet/>
      <dgm:spPr/>
      <dgm:t>
        <a:bodyPr/>
        <a:lstStyle/>
        <a:p>
          <a:endParaRPr lang="en-US"/>
        </a:p>
      </dgm:t>
    </dgm:pt>
    <dgm:pt modelId="{6BB4FDEE-D541-496A-9941-2A5B55CD6D9C}" type="sibTrans" cxnId="{31B57FC1-D34A-4E0B-A0DC-CDD6BCB97A75}">
      <dgm:prSet/>
      <dgm:spPr/>
      <dgm:t>
        <a:bodyPr/>
        <a:lstStyle/>
        <a:p>
          <a:endParaRPr lang="en-US"/>
        </a:p>
      </dgm:t>
    </dgm:pt>
    <dgm:pt modelId="{E91FFD83-9DEB-47F1-84EA-2DF0042B02D4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highlight>
                <a:srgbClr val="800000"/>
              </a:highlight>
            </a:rPr>
            <a:t>keeps looping in a forever loop until the number of resets that is to be asserted which is defined by the </a:t>
          </a:r>
          <a:r>
            <a:rPr lang="en-US" dirty="0" err="1">
              <a:solidFill>
                <a:schemeClr val="bg1"/>
              </a:solidFill>
              <a:highlight>
                <a:srgbClr val="800000"/>
              </a:highlight>
            </a:rPr>
            <a:t>test_config</a:t>
          </a:r>
          <a:r>
            <a:rPr lang="en-US" dirty="0">
              <a:solidFill>
                <a:schemeClr val="bg1"/>
              </a:solidFill>
              <a:highlight>
                <a:srgbClr val="800000"/>
              </a:highlight>
            </a:rPr>
            <a:t> is finished as well.</a:t>
          </a:r>
          <a:endParaRPr lang="en-US" dirty="0">
            <a:highlight>
              <a:srgbClr val="800000"/>
            </a:highlight>
          </a:endParaRPr>
        </a:p>
      </dgm:t>
    </dgm:pt>
    <dgm:pt modelId="{2E08AF64-9D3F-4620-BFD8-D377C45EB5BB}" type="parTrans" cxnId="{BBC5770B-8262-44E6-82C1-AF51EE83A25B}">
      <dgm:prSet/>
      <dgm:spPr/>
      <dgm:t>
        <a:bodyPr/>
        <a:lstStyle/>
        <a:p>
          <a:endParaRPr lang="en-US"/>
        </a:p>
      </dgm:t>
    </dgm:pt>
    <dgm:pt modelId="{20F5CBF1-8D49-492A-8A9E-F3B73D5F079E}" type="sibTrans" cxnId="{BBC5770B-8262-44E6-82C1-AF51EE83A25B}">
      <dgm:prSet/>
      <dgm:spPr/>
      <dgm:t>
        <a:bodyPr/>
        <a:lstStyle/>
        <a:p>
          <a:endParaRPr lang="en-US"/>
        </a:p>
      </dgm:t>
    </dgm:pt>
    <dgm:pt modelId="{9401DA37-706C-4D35-9408-7C9B5D750D12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highlight>
                <a:srgbClr val="800000"/>
              </a:highlight>
            </a:rPr>
            <a:t>keeps looping in a forever loop until coverage for the perspective test that runs the sequence hits 100.</a:t>
          </a:r>
        </a:p>
      </dgm:t>
    </dgm:pt>
    <dgm:pt modelId="{D0B86CCF-42D6-4036-B77F-FCBD61571668}" type="parTrans" cxnId="{1172CB46-6D4B-494B-A490-B316C4E1E6FE}">
      <dgm:prSet/>
      <dgm:spPr/>
      <dgm:t>
        <a:bodyPr/>
        <a:lstStyle/>
        <a:p>
          <a:endParaRPr lang="en-US"/>
        </a:p>
      </dgm:t>
    </dgm:pt>
    <dgm:pt modelId="{16B94466-6EB3-442D-ADF2-526C4826223F}" type="sibTrans" cxnId="{1172CB46-6D4B-494B-A490-B316C4E1E6FE}">
      <dgm:prSet/>
      <dgm:spPr/>
      <dgm:t>
        <a:bodyPr/>
        <a:lstStyle/>
        <a:p>
          <a:endParaRPr lang="en-US"/>
        </a:p>
      </dgm:t>
    </dgm:pt>
    <dgm:pt modelId="{99DDB345-EF8A-4603-AC40-B9476611FDB4}" type="pres">
      <dgm:prSet presAssocID="{9B44EDE2-31CC-4C41-BC73-FB8FD33D4028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CBF2FDDB-0EF2-473A-B315-4E23EFA6B1FE}" type="pres">
      <dgm:prSet presAssocID="{6AFA46F5-CB29-4CFA-B940-0F77E508C6FB}" presName="Parent" presStyleLbl="node1" presStyleIdx="0" presStyleCnt="2">
        <dgm:presLayoutVars>
          <dgm:chMax val="4"/>
          <dgm:chPref val="3"/>
        </dgm:presLayoutVars>
      </dgm:prSet>
      <dgm:spPr/>
    </dgm:pt>
    <dgm:pt modelId="{67E10470-8429-4313-A979-E4661E041BF7}" type="pres">
      <dgm:prSet presAssocID="{D1AF3FD0-02D9-45FA-8366-F92E34ADC12A}" presName="Accent" presStyleLbl="node1" presStyleIdx="1" presStyleCnt="2"/>
      <dgm:spPr/>
    </dgm:pt>
    <dgm:pt modelId="{5B71E0BB-45D4-4BB7-9365-3AA9F9B7DC17}" type="pres">
      <dgm:prSet presAssocID="{D1AF3FD0-02D9-45FA-8366-F92E34ADC12A}" presName="Image1" presStyleLbl="fgImgPlace1" presStyleIdx="0" presStyleCnt="3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C68D2479-6E95-440E-8A9F-972CE19F650D}" type="pres">
      <dgm:prSet presAssocID="{D1AF3FD0-02D9-45FA-8366-F92E34ADC12A}" presName="Child1" presStyleLbl="revTx" presStyleIdx="0" presStyleCnt="3" custScaleX="202940" custLinFactNeighborX="52658" custLinFactNeighborY="-272">
        <dgm:presLayoutVars>
          <dgm:chMax val="0"/>
          <dgm:chPref val="0"/>
          <dgm:bulletEnabled val="1"/>
        </dgm:presLayoutVars>
      </dgm:prSet>
      <dgm:spPr/>
    </dgm:pt>
    <dgm:pt modelId="{82408D21-2524-449B-B35E-B59885C8D8F0}" type="pres">
      <dgm:prSet presAssocID="{9401DA37-706C-4D35-9408-7C9B5D750D12}" presName="Image2" presStyleCnt="0"/>
      <dgm:spPr/>
    </dgm:pt>
    <dgm:pt modelId="{A15123A9-B8FB-4283-AACA-3784CAB07661}" type="pres">
      <dgm:prSet presAssocID="{9401DA37-706C-4D35-9408-7C9B5D750D12}" presName="Image" presStyleLbl="fgImgPlace1" presStyleIdx="1" presStyleCnt="3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72EF6179-7EA8-4160-BFFC-7EFB79E85561}" type="pres">
      <dgm:prSet presAssocID="{9401DA37-706C-4D35-9408-7C9B5D750D12}" presName="Child2" presStyleLbl="revTx" presStyleIdx="1" presStyleCnt="3" custScaleX="165569" custLinFactNeighborX="31900">
        <dgm:presLayoutVars>
          <dgm:chMax val="0"/>
          <dgm:chPref val="0"/>
          <dgm:bulletEnabled val="1"/>
        </dgm:presLayoutVars>
      </dgm:prSet>
      <dgm:spPr/>
    </dgm:pt>
    <dgm:pt modelId="{4C7CB305-0490-4536-AD5D-6D37A156E372}" type="pres">
      <dgm:prSet presAssocID="{E91FFD83-9DEB-47F1-84EA-2DF0042B02D4}" presName="Image3" presStyleCnt="0"/>
      <dgm:spPr/>
    </dgm:pt>
    <dgm:pt modelId="{1E8D6046-8D12-4E78-8B15-F5764271BE66}" type="pres">
      <dgm:prSet presAssocID="{E91FFD83-9DEB-47F1-84EA-2DF0042B02D4}" presName="Image" presStyleLbl="fgImgPlace1" presStyleIdx="2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nsfer with solid fill"/>
        </a:ext>
      </dgm:extLst>
    </dgm:pt>
    <dgm:pt modelId="{6479CAE4-4BCD-4EB3-BC11-019A437EA863}" type="pres">
      <dgm:prSet presAssocID="{E91FFD83-9DEB-47F1-84EA-2DF0042B02D4}" presName="Child3" presStyleLbl="revTx" presStyleIdx="2" presStyleCnt="3" custScaleX="215761" custLinFactNeighborX="60427" custLinFactNeighborY="-1428">
        <dgm:presLayoutVars>
          <dgm:chMax val="0"/>
          <dgm:chPref val="0"/>
          <dgm:bulletEnabled val="1"/>
        </dgm:presLayoutVars>
      </dgm:prSet>
      <dgm:spPr/>
    </dgm:pt>
  </dgm:ptLst>
  <dgm:cxnLst>
    <dgm:cxn modelId="{8D87A701-9E5F-4129-A321-C27177DF866D}" type="presOf" srcId="{9401DA37-706C-4D35-9408-7C9B5D750D12}" destId="{72EF6179-7EA8-4160-BFFC-7EFB79E85561}" srcOrd="0" destOrd="0" presId="urn:microsoft.com/office/officeart/2011/layout/RadialPictureList"/>
    <dgm:cxn modelId="{BBC5770B-8262-44E6-82C1-AF51EE83A25B}" srcId="{6AFA46F5-CB29-4CFA-B940-0F77E508C6FB}" destId="{E91FFD83-9DEB-47F1-84EA-2DF0042B02D4}" srcOrd="2" destOrd="0" parTransId="{2E08AF64-9D3F-4620-BFD8-D377C45EB5BB}" sibTransId="{20F5CBF1-8D49-492A-8A9E-F3B73D5F079E}"/>
    <dgm:cxn modelId="{A768DB35-C28D-4E7E-9842-7574C23B4755}" type="presOf" srcId="{E91FFD83-9DEB-47F1-84EA-2DF0042B02D4}" destId="{6479CAE4-4BCD-4EB3-BC11-019A437EA863}" srcOrd="0" destOrd="0" presId="urn:microsoft.com/office/officeart/2011/layout/RadialPictureList"/>
    <dgm:cxn modelId="{F6EF063A-885D-474B-BCD3-0B579976369D}" type="presOf" srcId="{6AFA46F5-CB29-4CFA-B940-0F77E508C6FB}" destId="{CBF2FDDB-0EF2-473A-B315-4E23EFA6B1FE}" srcOrd="0" destOrd="0" presId="urn:microsoft.com/office/officeart/2011/layout/RadialPictureList"/>
    <dgm:cxn modelId="{1172CB46-6D4B-494B-A490-B316C4E1E6FE}" srcId="{6AFA46F5-CB29-4CFA-B940-0F77E508C6FB}" destId="{9401DA37-706C-4D35-9408-7C9B5D750D12}" srcOrd="1" destOrd="0" parTransId="{D0B86CCF-42D6-4036-B77F-FCBD61571668}" sibTransId="{16B94466-6EB3-442D-ADF2-526C4826223F}"/>
    <dgm:cxn modelId="{AA6F4F67-3516-45BD-B01F-5F9D7FEF6C72}" srcId="{9B44EDE2-31CC-4C41-BC73-FB8FD33D4028}" destId="{6AFA46F5-CB29-4CFA-B940-0F77E508C6FB}" srcOrd="0" destOrd="0" parTransId="{B2505A0B-563E-4DFB-AC71-A6C7C7A669FE}" sibTransId="{4BCD6384-EB08-450F-8F22-1A27528F5E0C}"/>
    <dgm:cxn modelId="{B6690D54-E927-4ACC-88F3-EE2D4B3692E7}" type="presOf" srcId="{D1AF3FD0-02D9-45FA-8366-F92E34ADC12A}" destId="{C68D2479-6E95-440E-8A9F-972CE19F650D}" srcOrd="0" destOrd="0" presId="urn:microsoft.com/office/officeart/2011/layout/RadialPictureList"/>
    <dgm:cxn modelId="{31B57FC1-D34A-4E0B-A0DC-CDD6BCB97A75}" srcId="{6AFA46F5-CB29-4CFA-B940-0F77E508C6FB}" destId="{D1AF3FD0-02D9-45FA-8366-F92E34ADC12A}" srcOrd="0" destOrd="0" parTransId="{B050AF31-8648-49D6-B72B-0E3F10AB53C3}" sibTransId="{6BB4FDEE-D541-496A-9941-2A5B55CD6D9C}"/>
    <dgm:cxn modelId="{412EFBD3-124F-43DF-BC7B-E48C8409551F}" type="presOf" srcId="{9B44EDE2-31CC-4C41-BC73-FB8FD33D4028}" destId="{99DDB345-EF8A-4603-AC40-B9476611FDB4}" srcOrd="0" destOrd="0" presId="urn:microsoft.com/office/officeart/2011/layout/RadialPictureList"/>
    <dgm:cxn modelId="{71C0552F-AC30-4C0A-9A9C-A9446B27ACA9}" type="presParOf" srcId="{99DDB345-EF8A-4603-AC40-B9476611FDB4}" destId="{CBF2FDDB-0EF2-473A-B315-4E23EFA6B1FE}" srcOrd="0" destOrd="0" presId="urn:microsoft.com/office/officeart/2011/layout/RadialPictureList"/>
    <dgm:cxn modelId="{DACCB39A-48CB-40AD-8879-F12EB634E271}" type="presParOf" srcId="{99DDB345-EF8A-4603-AC40-B9476611FDB4}" destId="{67E10470-8429-4313-A979-E4661E041BF7}" srcOrd="1" destOrd="0" presId="urn:microsoft.com/office/officeart/2011/layout/RadialPictureList"/>
    <dgm:cxn modelId="{74CC92FA-8014-45E2-AE6F-462926EC5782}" type="presParOf" srcId="{99DDB345-EF8A-4603-AC40-B9476611FDB4}" destId="{5B71E0BB-45D4-4BB7-9365-3AA9F9B7DC17}" srcOrd="2" destOrd="0" presId="urn:microsoft.com/office/officeart/2011/layout/RadialPictureList"/>
    <dgm:cxn modelId="{31B506C5-B745-4883-8696-3911B59728CA}" type="presParOf" srcId="{99DDB345-EF8A-4603-AC40-B9476611FDB4}" destId="{C68D2479-6E95-440E-8A9F-972CE19F650D}" srcOrd="3" destOrd="0" presId="urn:microsoft.com/office/officeart/2011/layout/RadialPictureList"/>
    <dgm:cxn modelId="{45007BDE-F436-4ED2-831C-BEA91F451F64}" type="presParOf" srcId="{99DDB345-EF8A-4603-AC40-B9476611FDB4}" destId="{82408D21-2524-449B-B35E-B59885C8D8F0}" srcOrd="4" destOrd="0" presId="urn:microsoft.com/office/officeart/2011/layout/RadialPictureList"/>
    <dgm:cxn modelId="{F481268B-5447-4A76-9B3A-B04878B0F836}" type="presParOf" srcId="{82408D21-2524-449B-B35E-B59885C8D8F0}" destId="{A15123A9-B8FB-4283-AACA-3784CAB07661}" srcOrd="0" destOrd="0" presId="urn:microsoft.com/office/officeart/2011/layout/RadialPictureList"/>
    <dgm:cxn modelId="{4792A0F5-73A7-4693-944B-51DC25204069}" type="presParOf" srcId="{99DDB345-EF8A-4603-AC40-B9476611FDB4}" destId="{72EF6179-7EA8-4160-BFFC-7EFB79E85561}" srcOrd="5" destOrd="0" presId="urn:microsoft.com/office/officeart/2011/layout/RadialPictureList"/>
    <dgm:cxn modelId="{1BBEB7D1-1B82-4AF0-9D89-AAF9C3B9E882}" type="presParOf" srcId="{99DDB345-EF8A-4603-AC40-B9476611FDB4}" destId="{4C7CB305-0490-4536-AD5D-6D37A156E372}" srcOrd="6" destOrd="0" presId="urn:microsoft.com/office/officeart/2011/layout/RadialPictureList"/>
    <dgm:cxn modelId="{9EA3BCC8-F49B-41BF-8521-89B4BC7D24F9}" type="presParOf" srcId="{4C7CB305-0490-4536-AD5D-6D37A156E372}" destId="{1E8D6046-8D12-4E78-8B15-F5764271BE66}" srcOrd="0" destOrd="0" presId="urn:microsoft.com/office/officeart/2011/layout/RadialPictureList"/>
    <dgm:cxn modelId="{F57FA313-8EA2-49E8-A715-B1C1D073CD79}" type="presParOf" srcId="{99DDB345-EF8A-4603-AC40-B9476611FDB4}" destId="{6479CAE4-4BCD-4EB3-BC11-019A437EA863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9B44EDE2-31CC-4C41-BC73-FB8FD33D4028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6AFA46F5-CB29-4CFA-B940-0F77E508C6FB}">
      <dgm:prSet phldrT="[Text]"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ALU random sequence</a:t>
          </a:r>
        </a:p>
      </dgm:t>
    </dgm:pt>
    <dgm:pt modelId="{B2505A0B-563E-4DFB-AC71-A6C7C7A669FE}" type="parTrans" cxnId="{AA6F4F67-3516-45BD-B01F-5F9D7FEF6C72}">
      <dgm:prSet/>
      <dgm:spPr/>
      <dgm:t>
        <a:bodyPr/>
        <a:lstStyle/>
        <a:p>
          <a:endParaRPr lang="en-US"/>
        </a:p>
      </dgm:t>
    </dgm:pt>
    <dgm:pt modelId="{4BCD6384-EB08-450F-8F22-1A27528F5E0C}" type="sibTrans" cxnId="{AA6F4F67-3516-45BD-B01F-5F9D7FEF6C72}">
      <dgm:prSet/>
      <dgm:spPr/>
      <dgm:t>
        <a:bodyPr/>
        <a:lstStyle/>
        <a:p>
          <a:endParaRPr lang="en-US"/>
        </a:p>
      </dgm:t>
    </dgm:pt>
    <dgm:pt modelId="{D1AF3FD0-02D9-45FA-8366-F92E34ADC12A}">
      <dgm:prSet phldrT="[Text]"/>
      <dgm:spPr/>
      <dgm:t>
        <a:bodyPr/>
        <a:lstStyle/>
        <a:p>
          <a:r>
            <a:rPr lang="en-US" dirty="0"/>
            <a:t>Randomizes the input stimulus of the DUT according to the specified constraints using the </a:t>
          </a:r>
          <a:r>
            <a:rPr lang="en-US" dirty="0" err="1">
              <a:solidFill>
                <a:schemeClr val="bg1"/>
              </a:solidFill>
              <a:highlight>
                <a:srgbClr val="800000"/>
              </a:highlight>
            </a:rPr>
            <a:t>error_seq_item</a:t>
          </a:r>
          <a:endParaRPr lang="en-US" dirty="0">
            <a:solidFill>
              <a:schemeClr val="bg1"/>
            </a:solidFill>
            <a:highlight>
              <a:srgbClr val="800000"/>
            </a:highlight>
          </a:endParaRPr>
        </a:p>
      </dgm:t>
    </dgm:pt>
    <dgm:pt modelId="{B050AF31-8648-49D6-B72B-0E3F10AB53C3}" type="parTrans" cxnId="{31B57FC1-D34A-4E0B-A0DC-CDD6BCB97A75}">
      <dgm:prSet/>
      <dgm:spPr/>
      <dgm:t>
        <a:bodyPr/>
        <a:lstStyle/>
        <a:p>
          <a:endParaRPr lang="en-US"/>
        </a:p>
      </dgm:t>
    </dgm:pt>
    <dgm:pt modelId="{6BB4FDEE-D541-496A-9941-2A5B55CD6D9C}" type="sibTrans" cxnId="{31B57FC1-D34A-4E0B-A0DC-CDD6BCB97A75}">
      <dgm:prSet/>
      <dgm:spPr/>
      <dgm:t>
        <a:bodyPr/>
        <a:lstStyle/>
        <a:p>
          <a:endParaRPr lang="en-US"/>
        </a:p>
      </dgm:t>
    </dgm:pt>
    <dgm:pt modelId="{E91FFD83-9DEB-47F1-84EA-2DF0042B02D4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highlight>
                <a:srgbClr val="800000"/>
              </a:highlight>
            </a:rPr>
            <a:t>keeps looping in a forever loop until the number of resets that is to be asserted which is defined by the </a:t>
          </a:r>
          <a:r>
            <a:rPr lang="en-US" dirty="0" err="1">
              <a:solidFill>
                <a:schemeClr val="bg1"/>
              </a:solidFill>
              <a:highlight>
                <a:srgbClr val="800000"/>
              </a:highlight>
            </a:rPr>
            <a:t>test_config</a:t>
          </a:r>
          <a:r>
            <a:rPr lang="en-US" dirty="0">
              <a:solidFill>
                <a:schemeClr val="bg1"/>
              </a:solidFill>
              <a:highlight>
                <a:srgbClr val="800000"/>
              </a:highlight>
            </a:rPr>
            <a:t> is finished as well.</a:t>
          </a:r>
          <a:endParaRPr lang="en-US" dirty="0">
            <a:highlight>
              <a:srgbClr val="800000"/>
            </a:highlight>
          </a:endParaRPr>
        </a:p>
      </dgm:t>
    </dgm:pt>
    <dgm:pt modelId="{2E08AF64-9D3F-4620-BFD8-D377C45EB5BB}" type="parTrans" cxnId="{BBC5770B-8262-44E6-82C1-AF51EE83A25B}">
      <dgm:prSet/>
      <dgm:spPr/>
      <dgm:t>
        <a:bodyPr/>
        <a:lstStyle/>
        <a:p>
          <a:endParaRPr lang="en-US"/>
        </a:p>
      </dgm:t>
    </dgm:pt>
    <dgm:pt modelId="{20F5CBF1-8D49-492A-8A9E-F3B73D5F079E}" type="sibTrans" cxnId="{BBC5770B-8262-44E6-82C1-AF51EE83A25B}">
      <dgm:prSet/>
      <dgm:spPr/>
      <dgm:t>
        <a:bodyPr/>
        <a:lstStyle/>
        <a:p>
          <a:endParaRPr lang="en-US"/>
        </a:p>
      </dgm:t>
    </dgm:pt>
    <dgm:pt modelId="{9401DA37-706C-4D35-9408-7C9B5D750D12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highlight>
                <a:srgbClr val="800000"/>
              </a:highlight>
            </a:rPr>
            <a:t>keeps looping in a forever loop until coverage for the perspective test that runs the sequence hits 100.</a:t>
          </a:r>
        </a:p>
      </dgm:t>
    </dgm:pt>
    <dgm:pt modelId="{D0B86CCF-42D6-4036-B77F-FCBD61571668}" type="parTrans" cxnId="{1172CB46-6D4B-494B-A490-B316C4E1E6FE}">
      <dgm:prSet/>
      <dgm:spPr/>
      <dgm:t>
        <a:bodyPr/>
        <a:lstStyle/>
        <a:p>
          <a:endParaRPr lang="en-US"/>
        </a:p>
      </dgm:t>
    </dgm:pt>
    <dgm:pt modelId="{16B94466-6EB3-442D-ADF2-526C4826223F}" type="sibTrans" cxnId="{1172CB46-6D4B-494B-A490-B316C4E1E6FE}">
      <dgm:prSet/>
      <dgm:spPr/>
      <dgm:t>
        <a:bodyPr/>
        <a:lstStyle/>
        <a:p>
          <a:endParaRPr lang="en-US"/>
        </a:p>
      </dgm:t>
    </dgm:pt>
    <dgm:pt modelId="{99DDB345-EF8A-4603-AC40-B9476611FDB4}" type="pres">
      <dgm:prSet presAssocID="{9B44EDE2-31CC-4C41-BC73-FB8FD33D4028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CBF2FDDB-0EF2-473A-B315-4E23EFA6B1FE}" type="pres">
      <dgm:prSet presAssocID="{6AFA46F5-CB29-4CFA-B940-0F77E508C6FB}" presName="Parent" presStyleLbl="node1" presStyleIdx="0" presStyleCnt="2">
        <dgm:presLayoutVars>
          <dgm:chMax val="4"/>
          <dgm:chPref val="3"/>
        </dgm:presLayoutVars>
      </dgm:prSet>
      <dgm:spPr/>
    </dgm:pt>
    <dgm:pt modelId="{67E10470-8429-4313-A979-E4661E041BF7}" type="pres">
      <dgm:prSet presAssocID="{D1AF3FD0-02D9-45FA-8366-F92E34ADC12A}" presName="Accent" presStyleLbl="node1" presStyleIdx="1" presStyleCnt="2"/>
      <dgm:spPr/>
    </dgm:pt>
    <dgm:pt modelId="{5B71E0BB-45D4-4BB7-9365-3AA9F9B7DC17}" type="pres">
      <dgm:prSet presAssocID="{D1AF3FD0-02D9-45FA-8366-F92E34ADC12A}" presName="Image1" presStyleLbl="fgImgPlace1" presStyleIdx="0" presStyleCnt="3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C68D2479-6E95-440E-8A9F-972CE19F650D}" type="pres">
      <dgm:prSet presAssocID="{D1AF3FD0-02D9-45FA-8366-F92E34ADC12A}" presName="Child1" presStyleLbl="revTx" presStyleIdx="0" presStyleCnt="3" custScaleX="217547" custLinFactNeighborX="58734" custLinFactNeighborY="-272">
        <dgm:presLayoutVars>
          <dgm:chMax val="0"/>
          <dgm:chPref val="0"/>
          <dgm:bulletEnabled val="1"/>
        </dgm:presLayoutVars>
      </dgm:prSet>
      <dgm:spPr/>
    </dgm:pt>
    <dgm:pt modelId="{82408D21-2524-449B-B35E-B59885C8D8F0}" type="pres">
      <dgm:prSet presAssocID="{9401DA37-706C-4D35-9408-7C9B5D750D12}" presName="Image2" presStyleCnt="0"/>
      <dgm:spPr/>
    </dgm:pt>
    <dgm:pt modelId="{A15123A9-B8FB-4283-AACA-3784CAB07661}" type="pres">
      <dgm:prSet presAssocID="{9401DA37-706C-4D35-9408-7C9B5D750D12}" presName="Image" presStyleLbl="fgImgPlace1" presStyleIdx="1" presStyleCnt="3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72EF6179-7EA8-4160-BFFC-7EFB79E85561}" type="pres">
      <dgm:prSet presAssocID="{9401DA37-706C-4D35-9408-7C9B5D750D12}" presName="Child2" presStyleLbl="revTx" presStyleIdx="1" presStyleCnt="3" custScaleX="186302" custLinFactNeighborX="42533" custLinFactNeighborY="-1400">
        <dgm:presLayoutVars>
          <dgm:chMax val="0"/>
          <dgm:chPref val="0"/>
          <dgm:bulletEnabled val="1"/>
        </dgm:presLayoutVars>
      </dgm:prSet>
      <dgm:spPr/>
    </dgm:pt>
    <dgm:pt modelId="{4C7CB305-0490-4536-AD5D-6D37A156E372}" type="pres">
      <dgm:prSet presAssocID="{E91FFD83-9DEB-47F1-84EA-2DF0042B02D4}" presName="Image3" presStyleCnt="0"/>
      <dgm:spPr/>
    </dgm:pt>
    <dgm:pt modelId="{1E8D6046-8D12-4E78-8B15-F5764271BE66}" type="pres">
      <dgm:prSet presAssocID="{E91FFD83-9DEB-47F1-84EA-2DF0042B02D4}" presName="Image" presStyleLbl="fgImgPlace1" presStyleIdx="2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nsfer with solid fill"/>
        </a:ext>
      </dgm:extLst>
    </dgm:pt>
    <dgm:pt modelId="{6479CAE4-4BCD-4EB3-BC11-019A437EA863}" type="pres">
      <dgm:prSet presAssocID="{E91FFD83-9DEB-47F1-84EA-2DF0042B02D4}" presName="Child3" presStyleLbl="revTx" presStyleIdx="2" presStyleCnt="3" custScaleX="215761" custLinFactNeighborX="60427" custLinFactNeighborY="-1428">
        <dgm:presLayoutVars>
          <dgm:chMax val="0"/>
          <dgm:chPref val="0"/>
          <dgm:bulletEnabled val="1"/>
        </dgm:presLayoutVars>
      </dgm:prSet>
      <dgm:spPr/>
    </dgm:pt>
  </dgm:ptLst>
  <dgm:cxnLst>
    <dgm:cxn modelId="{8D87A701-9E5F-4129-A321-C27177DF866D}" type="presOf" srcId="{9401DA37-706C-4D35-9408-7C9B5D750D12}" destId="{72EF6179-7EA8-4160-BFFC-7EFB79E85561}" srcOrd="0" destOrd="0" presId="urn:microsoft.com/office/officeart/2011/layout/RadialPictureList"/>
    <dgm:cxn modelId="{BBC5770B-8262-44E6-82C1-AF51EE83A25B}" srcId="{6AFA46F5-CB29-4CFA-B940-0F77E508C6FB}" destId="{E91FFD83-9DEB-47F1-84EA-2DF0042B02D4}" srcOrd="2" destOrd="0" parTransId="{2E08AF64-9D3F-4620-BFD8-D377C45EB5BB}" sibTransId="{20F5CBF1-8D49-492A-8A9E-F3B73D5F079E}"/>
    <dgm:cxn modelId="{A768DB35-C28D-4E7E-9842-7574C23B4755}" type="presOf" srcId="{E91FFD83-9DEB-47F1-84EA-2DF0042B02D4}" destId="{6479CAE4-4BCD-4EB3-BC11-019A437EA863}" srcOrd="0" destOrd="0" presId="urn:microsoft.com/office/officeart/2011/layout/RadialPictureList"/>
    <dgm:cxn modelId="{F6EF063A-885D-474B-BCD3-0B579976369D}" type="presOf" srcId="{6AFA46F5-CB29-4CFA-B940-0F77E508C6FB}" destId="{CBF2FDDB-0EF2-473A-B315-4E23EFA6B1FE}" srcOrd="0" destOrd="0" presId="urn:microsoft.com/office/officeart/2011/layout/RadialPictureList"/>
    <dgm:cxn modelId="{1172CB46-6D4B-494B-A490-B316C4E1E6FE}" srcId="{6AFA46F5-CB29-4CFA-B940-0F77E508C6FB}" destId="{9401DA37-706C-4D35-9408-7C9B5D750D12}" srcOrd="1" destOrd="0" parTransId="{D0B86CCF-42D6-4036-B77F-FCBD61571668}" sibTransId="{16B94466-6EB3-442D-ADF2-526C4826223F}"/>
    <dgm:cxn modelId="{AA6F4F67-3516-45BD-B01F-5F9D7FEF6C72}" srcId="{9B44EDE2-31CC-4C41-BC73-FB8FD33D4028}" destId="{6AFA46F5-CB29-4CFA-B940-0F77E508C6FB}" srcOrd="0" destOrd="0" parTransId="{B2505A0B-563E-4DFB-AC71-A6C7C7A669FE}" sibTransId="{4BCD6384-EB08-450F-8F22-1A27528F5E0C}"/>
    <dgm:cxn modelId="{B6690D54-E927-4ACC-88F3-EE2D4B3692E7}" type="presOf" srcId="{D1AF3FD0-02D9-45FA-8366-F92E34ADC12A}" destId="{C68D2479-6E95-440E-8A9F-972CE19F650D}" srcOrd="0" destOrd="0" presId="urn:microsoft.com/office/officeart/2011/layout/RadialPictureList"/>
    <dgm:cxn modelId="{31B57FC1-D34A-4E0B-A0DC-CDD6BCB97A75}" srcId="{6AFA46F5-CB29-4CFA-B940-0F77E508C6FB}" destId="{D1AF3FD0-02D9-45FA-8366-F92E34ADC12A}" srcOrd="0" destOrd="0" parTransId="{B050AF31-8648-49D6-B72B-0E3F10AB53C3}" sibTransId="{6BB4FDEE-D541-496A-9941-2A5B55CD6D9C}"/>
    <dgm:cxn modelId="{412EFBD3-124F-43DF-BC7B-E48C8409551F}" type="presOf" srcId="{9B44EDE2-31CC-4C41-BC73-FB8FD33D4028}" destId="{99DDB345-EF8A-4603-AC40-B9476611FDB4}" srcOrd="0" destOrd="0" presId="urn:microsoft.com/office/officeart/2011/layout/RadialPictureList"/>
    <dgm:cxn modelId="{71C0552F-AC30-4C0A-9A9C-A9446B27ACA9}" type="presParOf" srcId="{99DDB345-EF8A-4603-AC40-B9476611FDB4}" destId="{CBF2FDDB-0EF2-473A-B315-4E23EFA6B1FE}" srcOrd="0" destOrd="0" presId="urn:microsoft.com/office/officeart/2011/layout/RadialPictureList"/>
    <dgm:cxn modelId="{DACCB39A-48CB-40AD-8879-F12EB634E271}" type="presParOf" srcId="{99DDB345-EF8A-4603-AC40-B9476611FDB4}" destId="{67E10470-8429-4313-A979-E4661E041BF7}" srcOrd="1" destOrd="0" presId="urn:microsoft.com/office/officeart/2011/layout/RadialPictureList"/>
    <dgm:cxn modelId="{74CC92FA-8014-45E2-AE6F-462926EC5782}" type="presParOf" srcId="{99DDB345-EF8A-4603-AC40-B9476611FDB4}" destId="{5B71E0BB-45D4-4BB7-9365-3AA9F9B7DC17}" srcOrd="2" destOrd="0" presId="urn:microsoft.com/office/officeart/2011/layout/RadialPictureList"/>
    <dgm:cxn modelId="{31B506C5-B745-4883-8696-3911B59728CA}" type="presParOf" srcId="{99DDB345-EF8A-4603-AC40-B9476611FDB4}" destId="{C68D2479-6E95-440E-8A9F-972CE19F650D}" srcOrd="3" destOrd="0" presId="urn:microsoft.com/office/officeart/2011/layout/RadialPictureList"/>
    <dgm:cxn modelId="{45007BDE-F436-4ED2-831C-BEA91F451F64}" type="presParOf" srcId="{99DDB345-EF8A-4603-AC40-B9476611FDB4}" destId="{82408D21-2524-449B-B35E-B59885C8D8F0}" srcOrd="4" destOrd="0" presId="urn:microsoft.com/office/officeart/2011/layout/RadialPictureList"/>
    <dgm:cxn modelId="{F481268B-5447-4A76-9B3A-B04878B0F836}" type="presParOf" srcId="{82408D21-2524-449B-B35E-B59885C8D8F0}" destId="{A15123A9-B8FB-4283-AACA-3784CAB07661}" srcOrd="0" destOrd="0" presId="urn:microsoft.com/office/officeart/2011/layout/RadialPictureList"/>
    <dgm:cxn modelId="{4792A0F5-73A7-4693-944B-51DC25204069}" type="presParOf" srcId="{99DDB345-EF8A-4603-AC40-B9476611FDB4}" destId="{72EF6179-7EA8-4160-BFFC-7EFB79E85561}" srcOrd="5" destOrd="0" presId="urn:microsoft.com/office/officeart/2011/layout/RadialPictureList"/>
    <dgm:cxn modelId="{1BBEB7D1-1B82-4AF0-9D89-AAF9C3B9E882}" type="presParOf" srcId="{99DDB345-EF8A-4603-AC40-B9476611FDB4}" destId="{4C7CB305-0490-4536-AD5D-6D37A156E372}" srcOrd="6" destOrd="0" presId="urn:microsoft.com/office/officeart/2011/layout/RadialPictureList"/>
    <dgm:cxn modelId="{9EA3BCC8-F49B-41BF-8521-89B4BC7D24F9}" type="presParOf" srcId="{4C7CB305-0490-4536-AD5D-6D37A156E372}" destId="{1E8D6046-8D12-4E78-8B15-F5764271BE66}" srcOrd="0" destOrd="0" presId="urn:microsoft.com/office/officeart/2011/layout/RadialPictureList"/>
    <dgm:cxn modelId="{F57FA313-8EA2-49E8-A715-B1C1D073CD79}" type="presParOf" srcId="{99DDB345-EF8A-4603-AC40-B9476611FDB4}" destId="{6479CAE4-4BCD-4EB3-BC11-019A437EA863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9B44EDE2-31CC-4C41-BC73-FB8FD33D4028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6AFA46F5-CB29-4CFA-B940-0F77E508C6FB}">
      <dgm:prSet phldrT="[Text]"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ALU repetition sequence</a:t>
          </a:r>
        </a:p>
      </dgm:t>
    </dgm:pt>
    <dgm:pt modelId="{B2505A0B-563E-4DFB-AC71-A6C7C7A669FE}" type="parTrans" cxnId="{AA6F4F67-3516-45BD-B01F-5F9D7FEF6C72}">
      <dgm:prSet/>
      <dgm:spPr/>
      <dgm:t>
        <a:bodyPr/>
        <a:lstStyle/>
        <a:p>
          <a:endParaRPr lang="en-US"/>
        </a:p>
      </dgm:t>
    </dgm:pt>
    <dgm:pt modelId="{4BCD6384-EB08-450F-8F22-1A27528F5E0C}" type="sibTrans" cxnId="{AA6F4F67-3516-45BD-B01F-5F9D7FEF6C72}">
      <dgm:prSet/>
      <dgm:spPr/>
      <dgm:t>
        <a:bodyPr/>
        <a:lstStyle/>
        <a:p>
          <a:endParaRPr lang="en-US"/>
        </a:p>
      </dgm:t>
    </dgm:pt>
    <dgm:pt modelId="{D1AF3FD0-02D9-45FA-8366-F92E34ADC12A}">
      <dgm:prSet phldrT="[Text]"/>
      <dgm:spPr/>
      <dgm:t>
        <a:bodyPr/>
        <a:lstStyle/>
        <a:p>
          <a:r>
            <a:rPr lang="en-US" dirty="0"/>
            <a:t>Randomizes the input stimulus of the DUT according to the specified constraints using the </a:t>
          </a:r>
          <a:r>
            <a:rPr lang="en-US" dirty="0" err="1">
              <a:solidFill>
                <a:schemeClr val="bg1"/>
              </a:solidFill>
              <a:highlight>
                <a:srgbClr val="800000"/>
              </a:highlight>
            </a:rPr>
            <a:t>alu_seq_item</a:t>
          </a:r>
          <a:endParaRPr lang="en-US" dirty="0">
            <a:solidFill>
              <a:schemeClr val="bg1"/>
            </a:solidFill>
            <a:highlight>
              <a:srgbClr val="800000"/>
            </a:highlight>
          </a:endParaRPr>
        </a:p>
      </dgm:t>
    </dgm:pt>
    <dgm:pt modelId="{B050AF31-8648-49D6-B72B-0E3F10AB53C3}" type="parTrans" cxnId="{31B57FC1-D34A-4E0B-A0DC-CDD6BCB97A75}">
      <dgm:prSet/>
      <dgm:spPr/>
      <dgm:t>
        <a:bodyPr/>
        <a:lstStyle/>
        <a:p>
          <a:endParaRPr lang="en-US"/>
        </a:p>
      </dgm:t>
    </dgm:pt>
    <dgm:pt modelId="{6BB4FDEE-D541-496A-9941-2A5B55CD6D9C}" type="sibTrans" cxnId="{31B57FC1-D34A-4E0B-A0DC-CDD6BCB97A75}">
      <dgm:prSet/>
      <dgm:spPr/>
      <dgm:t>
        <a:bodyPr/>
        <a:lstStyle/>
        <a:p>
          <a:endParaRPr lang="en-US"/>
        </a:p>
      </dgm:t>
    </dgm:pt>
    <dgm:pt modelId="{E91FFD83-9DEB-47F1-84EA-2DF0042B02D4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highlight>
                <a:srgbClr val="800000"/>
              </a:highlight>
            </a:rPr>
            <a:t>keeps looping in a forever loop until the number of resets that is to be asserted which is defined by the </a:t>
          </a:r>
          <a:r>
            <a:rPr lang="en-US" dirty="0" err="1">
              <a:solidFill>
                <a:schemeClr val="bg1"/>
              </a:solidFill>
              <a:highlight>
                <a:srgbClr val="800000"/>
              </a:highlight>
            </a:rPr>
            <a:t>test_config</a:t>
          </a:r>
          <a:r>
            <a:rPr lang="en-US" dirty="0">
              <a:solidFill>
                <a:schemeClr val="bg1"/>
              </a:solidFill>
              <a:highlight>
                <a:srgbClr val="800000"/>
              </a:highlight>
            </a:rPr>
            <a:t> is finished as well.</a:t>
          </a:r>
          <a:endParaRPr lang="en-US" dirty="0">
            <a:highlight>
              <a:srgbClr val="800000"/>
            </a:highlight>
          </a:endParaRPr>
        </a:p>
      </dgm:t>
    </dgm:pt>
    <dgm:pt modelId="{2E08AF64-9D3F-4620-BFD8-D377C45EB5BB}" type="parTrans" cxnId="{BBC5770B-8262-44E6-82C1-AF51EE83A25B}">
      <dgm:prSet/>
      <dgm:spPr/>
      <dgm:t>
        <a:bodyPr/>
        <a:lstStyle/>
        <a:p>
          <a:endParaRPr lang="en-US"/>
        </a:p>
      </dgm:t>
    </dgm:pt>
    <dgm:pt modelId="{20F5CBF1-8D49-492A-8A9E-F3B73D5F079E}" type="sibTrans" cxnId="{BBC5770B-8262-44E6-82C1-AF51EE83A25B}">
      <dgm:prSet/>
      <dgm:spPr/>
      <dgm:t>
        <a:bodyPr/>
        <a:lstStyle/>
        <a:p>
          <a:endParaRPr lang="en-US"/>
        </a:p>
      </dgm:t>
    </dgm:pt>
    <dgm:pt modelId="{9401DA37-706C-4D35-9408-7C9B5D750D12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highlight>
                <a:srgbClr val="800000"/>
              </a:highlight>
            </a:rPr>
            <a:t>keeps looping in a forever loop until coverage for the perspective test that runs the sequence hits 100.</a:t>
          </a:r>
        </a:p>
      </dgm:t>
    </dgm:pt>
    <dgm:pt modelId="{D0B86CCF-42D6-4036-B77F-FCBD61571668}" type="parTrans" cxnId="{1172CB46-6D4B-494B-A490-B316C4E1E6FE}">
      <dgm:prSet/>
      <dgm:spPr/>
      <dgm:t>
        <a:bodyPr/>
        <a:lstStyle/>
        <a:p>
          <a:endParaRPr lang="en-US"/>
        </a:p>
      </dgm:t>
    </dgm:pt>
    <dgm:pt modelId="{16B94466-6EB3-442D-ADF2-526C4826223F}" type="sibTrans" cxnId="{1172CB46-6D4B-494B-A490-B316C4E1E6FE}">
      <dgm:prSet/>
      <dgm:spPr/>
      <dgm:t>
        <a:bodyPr/>
        <a:lstStyle/>
        <a:p>
          <a:endParaRPr lang="en-US"/>
        </a:p>
      </dgm:t>
    </dgm:pt>
    <dgm:pt modelId="{99DDB345-EF8A-4603-AC40-B9476611FDB4}" type="pres">
      <dgm:prSet presAssocID="{9B44EDE2-31CC-4C41-BC73-FB8FD33D4028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CBF2FDDB-0EF2-473A-B315-4E23EFA6B1FE}" type="pres">
      <dgm:prSet presAssocID="{6AFA46F5-CB29-4CFA-B940-0F77E508C6FB}" presName="Parent" presStyleLbl="node1" presStyleIdx="0" presStyleCnt="2">
        <dgm:presLayoutVars>
          <dgm:chMax val="4"/>
          <dgm:chPref val="3"/>
        </dgm:presLayoutVars>
      </dgm:prSet>
      <dgm:spPr/>
    </dgm:pt>
    <dgm:pt modelId="{67E10470-8429-4313-A979-E4661E041BF7}" type="pres">
      <dgm:prSet presAssocID="{D1AF3FD0-02D9-45FA-8366-F92E34ADC12A}" presName="Accent" presStyleLbl="node1" presStyleIdx="1" presStyleCnt="2"/>
      <dgm:spPr/>
    </dgm:pt>
    <dgm:pt modelId="{5B71E0BB-45D4-4BB7-9365-3AA9F9B7DC17}" type="pres">
      <dgm:prSet presAssocID="{D1AF3FD0-02D9-45FA-8366-F92E34ADC12A}" presName="Image1" presStyleLbl="fgImgPlace1" presStyleIdx="0" presStyleCnt="3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C68D2479-6E95-440E-8A9F-972CE19F650D}" type="pres">
      <dgm:prSet presAssocID="{D1AF3FD0-02D9-45FA-8366-F92E34ADC12A}" presName="Child1" presStyleLbl="revTx" presStyleIdx="0" presStyleCnt="3" custScaleX="217547" custLinFactNeighborX="58734" custLinFactNeighborY="-272">
        <dgm:presLayoutVars>
          <dgm:chMax val="0"/>
          <dgm:chPref val="0"/>
          <dgm:bulletEnabled val="1"/>
        </dgm:presLayoutVars>
      </dgm:prSet>
      <dgm:spPr/>
    </dgm:pt>
    <dgm:pt modelId="{82408D21-2524-449B-B35E-B59885C8D8F0}" type="pres">
      <dgm:prSet presAssocID="{9401DA37-706C-4D35-9408-7C9B5D750D12}" presName="Image2" presStyleCnt="0"/>
      <dgm:spPr/>
    </dgm:pt>
    <dgm:pt modelId="{A15123A9-B8FB-4283-AACA-3784CAB07661}" type="pres">
      <dgm:prSet presAssocID="{9401DA37-706C-4D35-9408-7C9B5D750D12}" presName="Image" presStyleLbl="fgImgPlace1" presStyleIdx="1" presStyleCnt="3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72EF6179-7EA8-4160-BFFC-7EFB79E85561}" type="pres">
      <dgm:prSet presAssocID="{9401DA37-706C-4D35-9408-7C9B5D750D12}" presName="Child2" presStyleLbl="revTx" presStyleIdx="1" presStyleCnt="3" custScaleX="186302" custLinFactNeighborX="42533" custLinFactNeighborY="-1400">
        <dgm:presLayoutVars>
          <dgm:chMax val="0"/>
          <dgm:chPref val="0"/>
          <dgm:bulletEnabled val="1"/>
        </dgm:presLayoutVars>
      </dgm:prSet>
      <dgm:spPr/>
    </dgm:pt>
    <dgm:pt modelId="{4C7CB305-0490-4536-AD5D-6D37A156E372}" type="pres">
      <dgm:prSet presAssocID="{E91FFD83-9DEB-47F1-84EA-2DF0042B02D4}" presName="Image3" presStyleCnt="0"/>
      <dgm:spPr/>
    </dgm:pt>
    <dgm:pt modelId="{1E8D6046-8D12-4E78-8B15-F5764271BE66}" type="pres">
      <dgm:prSet presAssocID="{E91FFD83-9DEB-47F1-84EA-2DF0042B02D4}" presName="Image" presStyleLbl="fgImgPlace1" presStyleIdx="2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nsfer with solid fill"/>
        </a:ext>
      </dgm:extLst>
    </dgm:pt>
    <dgm:pt modelId="{6479CAE4-4BCD-4EB3-BC11-019A437EA863}" type="pres">
      <dgm:prSet presAssocID="{E91FFD83-9DEB-47F1-84EA-2DF0042B02D4}" presName="Child3" presStyleLbl="revTx" presStyleIdx="2" presStyleCnt="3" custScaleX="215761" custLinFactNeighborX="60427" custLinFactNeighborY="-1428">
        <dgm:presLayoutVars>
          <dgm:chMax val="0"/>
          <dgm:chPref val="0"/>
          <dgm:bulletEnabled val="1"/>
        </dgm:presLayoutVars>
      </dgm:prSet>
      <dgm:spPr/>
    </dgm:pt>
  </dgm:ptLst>
  <dgm:cxnLst>
    <dgm:cxn modelId="{8D87A701-9E5F-4129-A321-C27177DF866D}" type="presOf" srcId="{9401DA37-706C-4D35-9408-7C9B5D750D12}" destId="{72EF6179-7EA8-4160-BFFC-7EFB79E85561}" srcOrd="0" destOrd="0" presId="urn:microsoft.com/office/officeart/2011/layout/RadialPictureList"/>
    <dgm:cxn modelId="{BBC5770B-8262-44E6-82C1-AF51EE83A25B}" srcId="{6AFA46F5-CB29-4CFA-B940-0F77E508C6FB}" destId="{E91FFD83-9DEB-47F1-84EA-2DF0042B02D4}" srcOrd="2" destOrd="0" parTransId="{2E08AF64-9D3F-4620-BFD8-D377C45EB5BB}" sibTransId="{20F5CBF1-8D49-492A-8A9E-F3B73D5F079E}"/>
    <dgm:cxn modelId="{A768DB35-C28D-4E7E-9842-7574C23B4755}" type="presOf" srcId="{E91FFD83-9DEB-47F1-84EA-2DF0042B02D4}" destId="{6479CAE4-4BCD-4EB3-BC11-019A437EA863}" srcOrd="0" destOrd="0" presId="urn:microsoft.com/office/officeart/2011/layout/RadialPictureList"/>
    <dgm:cxn modelId="{F6EF063A-885D-474B-BCD3-0B579976369D}" type="presOf" srcId="{6AFA46F5-CB29-4CFA-B940-0F77E508C6FB}" destId="{CBF2FDDB-0EF2-473A-B315-4E23EFA6B1FE}" srcOrd="0" destOrd="0" presId="urn:microsoft.com/office/officeart/2011/layout/RadialPictureList"/>
    <dgm:cxn modelId="{1172CB46-6D4B-494B-A490-B316C4E1E6FE}" srcId="{6AFA46F5-CB29-4CFA-B940-0F77E508C6FB}" destId="{9401DA37-706C-4D35-9408-7C9B5D750D12}" srcOrd="1" destOrd="0" parTransId="{D0B86CCF-42D6-4036-B77F-FCBD61571668}" sibTransId="{16B94466-6EB3-442D-ADF2-526C4826223F}"/>
    <dgm:cxn modelId="{AA6F4F67-3516-45BD-B01F-5F9D7FEF6C72}" srcId="{9B44EDE2-31CC-4C41-BC73-FB8FD33D4028}" destId="{6AFA46F5-CB29-4CFA-B940-0F77E508C6FB}" srcOrd="0" destOrd="0" parTransId="{B2505A0B-563E-4DFB-AC71-A6C7C7A669FE}" sibTransId="{4BCD6384-EB08-450F-8F22-1A27528F5E0C}"/>
    <dgm:cxn modelId="{B6690D54-E927-4ACC-88F3-EE2D4B3692E7}" type="presOf" srcId="{D1AF3FD0-02D9-45FA-8366-F92E34ADC12A}" destId="{C68D2479-6E95-440E-8A9F-972CE19F650D}" srcOrd="0" destOrd="0" presId="urn:microsoft.com/office/officeart/2011/layout/RadialPictureList"/>
    <dgm:cxn modelId="{31B57FC1-D34A-4E0B-A0DC-CDD6BCB97A75}" srcId="{6AFA46F5-CB29-4CFA-B940-0F77E508C6FB}" destId="{D1AF3FD0-02D9-45FA-8366-F92E34ADC12A}" srcOrd="0" destOrd="0" parTransId="{B050AF31-8648-49D6-B72B-0E3F10AB53C3}" sibTransId="{6BB4FDEE-D541-496A-9941-2A5B55CD6D9C}"/>
    <dgm:cxn modelId="{412EFBD3-124F-43DF-BC7B-E48C8409551F}" type="presOf" srcId="{9B44EDE2-31CC-4C41-BC73-FB8FD33D4028}" destId="{99DDB345-EF8A-4603-AC40-B9476611FDB4}" srcOrd="0" destOrd="0" presId="urn:microsoft.com/office/officeart/2011/layout/RadialPictureList"/>
    <dgm:cxn modelId="{71C0552F-AC30-4C0A-9A9C-A9446B27ACA9}" type="presParOf" srcId="{99DDB345-EF8A-4603-AC40-B9476611FDB4}" destId="{CBF2FDDB-0EF2-473A-B315-4E23EFA6B1FE}" srcOrd="0" destOrd="0" presId="urn:microsoft.com/office/officeart/2011/layout/RadialPictureList"/>
    <dgm:cxn modelId="{DACCB39A-48CB-40AD-8879-F12EB634E271}" type="presParOf" srcId="{99DDB345-EF8A-4603-AC40-B9476611FDB4}" destId="{67E10470-8429-4313-A979-E4661E041BF7}" srcOrd="1" destOrd="0" presId="urn:microsoft.com/office/officeart/2011/layout/RadialPictureList"/>
    <dgm:cxn modelId="{74CC92FA-8014-45E2-AE6F-462926EC5782}" type="presParOf" srcId="{99DDB345-EF8A-4603-AC40-B9476611FDB4}" destId="{5B71E0BB-45D4-4BB7-9365-3AA9F9B7DC17}" srcOrd="2" destOrd="0" presId="urn:microsoft.com/office/officeart/2011/layout/RadialPictureList"/>
    <dgm:cxn modelId="{31B506C5-B745-4883-8696-3911B59728CA}" type="presParOf" srcId="{99DDB345-EF8A-4603-AC40-B9476611FDB4}" destId="{C68D2479-6E95-440E-8A9F-972CE19F650D}" srcOrd="3" destOrd="0" presId="urn:microsoft.com/office/officeart/2011/layout/RadialPictureList"/>
    <dgm:cxn modelId="{45007BDE-F436-4ED2-831C-BEA91F451F64}" type="presParOf" srcId="{99DDB345-EF8A-4603-AC40-B9476611FDB4}" destId="{82408D21-2524-449B-B35E-B59885C8D8F0}" srcOrd="4" destOrd="0" presId="urn:microsoft.com/office/officeart/2011/layout/RadialPictureList"/>
    <dgm:cxn modelId="{F481268B-5447-4A76-9B3A-B04878B0F836}" type="presParOf" srcId="{82408D21-2524-449B-B35E-B59885C8D8F0}" destId="{A15123A9-B8FB-4283-AACA-3784CAB07661}" srcOrd="0" destOrd="0" presId="urn:microsoft.com/office/officeart/2011/layout/RadialPictureList"/>
    <dgm:cxn modelId="{4792A0F5-73A7-4693-944B-51DC25204069}" type="presParOf" srcId="{99DDB345-EF8A-4603-AC40-B9476611FDB4}" destId="{72EF6179-7EA8-4160-BFFC-7EFB79E85561}" srcOrd="5" destOrd="0" presId="urn:microsoft.com/office/officeart/2011/layout/RadialPictureList"/>
    <dgm:cxn modelId="{1BBEB7D1-1B82-4AF0-9D89-AAF9C3B9E882}" type="presParOf" srcId="{99DDB345-EF8A-4603-AC40-B9476611FDB4}" destId="{4C7CB305-0490-4536-AD5D-6D37A156E372}" srcOrd="6" destOrd="0" presId="urn:microsoft.com/office/officeart/2011/layout/RadialPictureList"/>
    <dgm:cxn modelId="{9EA3BCC8-F49B-41BF-8521-89B4BC7D24F9}" type="presParOf" srcId="{4C7CB305-0490-4536-AD5D-6D37A156E372}" destId="{1E8D6046-8D12-4E78-8B15-F5764271BE66}" srcOrd="0" destOrd="0" presId="urn:microsoft.com/office/officeart/2011/layout/RadialPictureList"/>
    <dgm:cxn modelId="{F57FA313-8EA2-49E8-A715-B1C1D073CD79}" type="presParOf" srcId="{99DDB345-EF8A-4603-AC40-B9476611FDB4}" destId="{6479CAE4-4BCD-4EB3-BC11-019A437EA863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9B44EDE2-31CC-4C41-BC73-FB8FD33D4028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6AFA46F5-CB29-4CFA-B940-0F77E508C6FB}">
      <dgm:prSet phldrT="[Text]"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Reset Sequence</a:t>
          </a:r>
        </a:p>
      </dgm:t>
    </dgm:pt>
    <dgm:pt modelId="{B2505A0B-563E-4DFB-AC71-A6C7C7A669FE}" type="parTrans" cxnId="{AA6F4F67-3516-45BD-B01F-5F9D7FEF6C72}">
      <dgm:prSet/>
      <dgm:spPr/>
      <dgm:t>
        <a:bodyPr/>
        <a:lstStyle/>
        <a:p>
          <a:endParaRPr lang="en-US"/>
        </a:p>
      </dgm:t>
    </dgm:pt>
    <dgm:pt modelId="{4BCD6384-EB08-450F-8F22-1A27528F5E0C}" type="sibTrans" cxnId="{AA6F4F67-3516-45BD-B01F-5F9D7FEF6C72}">
      <dgm:prSet/>
      <dgm:spPr/>
      <dgm:t>
        <a:bodyPr/>
        <a:lstStyle/>
        <a:p>
          <a:endParaRPr lang="en-US"/>
        </a:p>
      </dgm:t>
    </dgm:pt>
    <dgm:pt modelId="{D1AF3FD0-02D9-45FA-8366-F92E34ADC12A}">
      <dgm:prSet phldrT="[Text]"/>
      <dgm:spPr/>
      <dgm:t>
        <a:bodyPr/>
        <a:lstStyle/>
        <a:p>
          <a:r>
            <a:rPr lang="en-US" dirty="0"/>
            <a:t>Randomizes the </a:t>
          </a:r>
          <a:r>
            <a:rPr lang="en-US" dirty="0" err="1">
              <a:solidFill>
                <a:schemeClr val="bg1"/>
              </a:solidFill>
              <a:highlight>
                <a:srgbClr val="800000"/>
              </a:highlight>
            </a:rPr>
            <a:t>rst_seq_item</a:t>
          </a:r>
          <a:r>
            <a:rPr lang="en-US" dirty="0">
              <a:solidFill>
                <a:schemeClr val="bg1"/>
              </a:solidFill>
              <a:highlight>
                <a:srgbClr val="800000"/>
              </a:highlight>
            </a:rPr>
            <a:t> properties (</a:t>
          </a:r>
          <a:r>
            <a:rPr lang="en-US" dirty="0" err="1">
              <a:solidFill>
                <a:schemeClr val="bg1"/>
              </a:solidFill>
              <a:highlight>
                <a:srgbClr val="800000"/>
              </a:highlight>
            </a:rPr>
            <a:t>rst_duration</a:t>
          </a:r>
          <a:r>
            <a:rPr lang="en-US" dirty="0">
              <a:solidFill>
                <a:schemeClr val="bg1"/>
              </a:solidFill>
              <a:highlight>
                <a:srgbClr val="800000"/>
              </a:highlight>
            </a:rPr>
            <a:t>, </a:t>
          </a:r>
          <a:r>
            <a:rPr lang="en-US" dirty="0" err="1">
              <a:solidFill>
                <a:schemeClr val="bg1"/>
              </a:solidFill>
              <a:highlight>
                <a:srgbClr val="800000"/>
              </a:highlight>
            </a:rPr>
            <a:t>rst_delay</a:t>
          </a:r>
          <a:r>
            <a:rPr lang="en-US" dirty="0">
              <a:solidFill>
                <a:schemeClr val="bg1"/>
              </a:solidFill>
              <a:highlight>
                <a:srgbClr val="800000"/>
              </a:highlight>
            </a:rPr>
            <a:t>, rst_on..</a:t>
          </a:r>
          <a:r>
            <a:rPr lang="en-US" dirty="0" err="1">
              <a:solidFill>
                <a:schemeClr val="bg1"/>
              </a:solidFill>
              <a:highlight>
                <a:srgbClr val="800000"/>
              </a:highlight>
            </a:rPr>
            <a:t>etc</a:t>
          </a:r>
          <a:r>
            <a:rPr lang="en-US" dirty="0">
              <a:solidFill>
                <a:schemeClr val="bg1"/>
              </a:solidFill>
              <a:highlight>
                <a:srgbClr val="800000"/>
              </a:highlight>
            </a:rPr>
            <a:t>)</a:t>
          </a:r>
        </a:p>
      </dgm:t>
    </dgm:pt>
    <dgm:pt modelId="{B050AF31-8648-49D6-B72B-0E3F10AB53C3}" type="parTrans" cxnId="{31B57FC1-D34A-4E0B-A0DC-CDD6BCB97A75}">
      <dgm:prSet/>
      <dgm:spPr/>
      <dgm:t>
        <a:bodyPr/>
        <a:lstStyle/>
        <a:p>
          <a:endParaRPr lang="en-US"/>
        </a:p>
      </dgm:t>
    </dgm:pt>
    <dgm:pt modelId="{6BB4FDEE-D541-496A-9941-2A5B55CD6D9C}" type="sibTrans" cxnId="{31B57FC1-D34A-4E0B-A0DC-CDD6BCB97A75}">
      <dgm:prSet/>
      <dgm:spPr/>
      <dgm:t>
        <a:bodyPr/>
        <a:lstStyle/>
        <a:p>
          <a:endParaRPr lang="en-US"/>
        </a:p>
      </dgm:t>
    </dgm:pt>
    <dgm:pt modelId="{E91FFD83-9DEB-47F1-84EA-2DF0042B02D4}">
      <dgm:prSet phldrT="[Text]"/>
      <dgm:spPr/>
      <dgm:t>
        <a:bodyPr/>
        <a:lstStyle/>
        <a:p>
          <a:endParaRPr lang="en-US" dirty="0">
            <a:highlight>
              <a:srgbClr val="800000"/>
            </a:highlight>
          </a:endParaRPr>
        </a:p>
      </dgm:t>
    </dgm:pt>
    <dgm:pt modelId="{2E08AF64-9D3F-4620-BFD8-D377C45EB5BB}" type="parTrans" cxnId="{BBC5770B-8262-44E6-82C1-AF51EE83A25B}">
      <dgm:prSet/>
      <dgm:spPr/>
      <dgm:t>
        <a:bodyPr/>
        <a:lstStyle/>
        <a:p>
          <a:endParaRPr lang="en-US"/>
        </a:p>
      </dgm:t>
    </dgm:pt>
    <dgm:pt modelId="{20F5CBF1-8D49-492A-8A9E-F3B73D5F079E}" type="sibTrans" cxnId="{BBC5770B-8262-44E6-82C1-AF51EE83A25B}">
      <dgm:prSet/>
      <dgm:spPr/>
      <dgm:t>
        <a:bodyPr/>
        <a:lstStyle/>
        <a:p>
          <a:endParaRPr lang="en-US"/>
        </a:p>
      </dgm:t>
    </dgm:pt>
    <dgm:pt modelId="{9401DA37-706C-4D35-9408-7C9B5D750D12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highlight>
                <a:srgbClr val="800000"/>
              </a:highlight>
            </a:rPr>
            <a:t>keeps looping in a forever loop until the number of resets that is to be asserted which is defined by the </a:t>
          </a:r>
          <a:r>
            <a:rPr lang="en-US" dirty="0" err="1">
              <a:solidFill>
                <a:schemeClr val="bg1"/>
              </a:solidFill>
              <a:highlight>
                <a:srgbClr val="800000"/>
              </a:highlight>
            </a:rPr>
            <a:t>test_config</a:t>
          </a:r>
          <a:r>
            <a:rPr lang="en-US" dirty="0">
              <a:solidFill>
                <a:schemeClr val="bg1"/>
              </a:solidFill>
              <a:highlight>
                <a:srgbClr val="800000"/>
              </a:highlight>
            </a:rPr>
            <a:t> is finished as well.</a:t>
          </a:r>
        </a:p>
      </dgm:t>
    </dgm:pt>
    <dgm:pt modelId="{D0B86CCF-42D6-4036-B77F-FCBD61571668}" type="parTrans" cxnId="{1172CB46-6D4B-494B-A490-B316C4E1E6FE}">
      <dgm:prSet/>
      <dgm:spPr/>
      <dgm:t>
        <a:bodyPr/>
        <a:lstStyle/>
        <a:p>
          <a:endParaRPr lang="en-US"/>
        </a:p>
      </dgm:t>
    </dgm:pt>
    <dgm:pt modelId="{16B94466-6EB3-442D-ADF2-526C4826223F}" type="sibTrans" cxnId="{1172CB46-6D4B-494B-A490-B316C4E1E6FE}">
      <dgm:prSet/>
      <dgm:spPr/>
      <dgm:t>
        <a:bodyPr/>
        <a:lstStyle/>
        <a:p>
          <a:endParaRPr lang="en-US"/>
        </a:p>
      </dgm:t>
    </dgm:pt>
    <dgm:pt modelId="{99DDB345-EF8A-4603-AC40-B9476611FDB4}" type="pres">
      <dgm:prSet presAssocID="{9B44EDE2-31CC-4C41-BC73-FB8FD33D4028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CBF2FDDB-0EF2-473A-B315-4E23EFA6B1FE}" type="pres">
      <dgm:prSet presAssocID="{6AFA46F5-CB29-4CFA-B940-0F77E508C6FB}" presName="Parent" presStyleLbl="node1" presStyleIdx="0" presStyleCnt="2">
        <dgm:presLayoutVars>
          <dgm:chMax val="4"/>
          <dgm:chPref val="3"/>
        </dgm:presLayoutVars>
      </dgm:prSet>
      <dgm:spPr/>
    </dgm:pt>
    <dgm:pt modelId="{67E10470-8429-4313-A979-E4661E041BF7}" type="pres">
      <dgm:prSet presAssocID="{D1AF3FD0-02D9-45FA-8366-F92E34ADC12A}" presName="Accent" presStyleLbl="node1" presStyleIdx="1" presStyleCnt="2"/>
      <dgm:spPr/>
    </dgm:pt>
    <dgm:pt modelId="{5B71E0BB-45D4-4BB7-9365-3AA9F9B7DC17}" type="pres">
      <dgm:prSet presAssocID="{D1AF3FD0-02D9-45FA-8366-F92E34ADC12A}" presName="Image1" presStyleLbl="fgImgPlace1" presStyleIdx="0" presStyleCnt="2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C68D2479-6E95-440E-8A9F-972CE19F650D}" type="pres">
      <dgm:prSet presAssocID="{D1AF3FD0-02D9-45FA-8366-F92E34ADC12A}" presName="Child1" presStyleLbl="revTx" presStyleIdx="0" presStyleCnt="2" custScaleX="217547" custLinFactNeighborX="58734" custLinFactNeighborY="-272">
        <dgm:presLayoutVars>
          <dgm:chMax val="0"/>
          <dgm:chPref val="0"/>
          <dgm:bulletEnabled val="1"/>
        </dgm:presLayoutVars>
      </dgm:prSet>
      <dgm:spPr/>
    </dgm:pt>
    <dgm:pt modelId="{82408D21-2524-449B-B35E-B59885C8D8F0}" type="pres">
      <dgm:prSet presAssocID="{9401DA37-706C-4D35-9408-7C9B5D750D12}" presName="Image2" presStyleCnt="0"/>
      <dgm:spPr/>
    </dgm:pt>
    <dgm:pt modelId="{A15123A9-B8FB-4283-AACA-3784CAB07661}" type="pres">
      <dgm:prSet presAssocID="{9401DA37-706C-4D35-9408-7C9B5D750D12}" presName="Image" presStyleLbl="fgImgPlace1" presStyleIdx="1" presStyleCnt="2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72EF6179-7EA8-4160-BFFC-7EFB79E85561}" type="pres">
      <dgm:prSet presAssocID="{9401DA37-706C-4D35-9408-7C9B5D750D12}" presName="Child2" presStyleLbl="revTx" presStyleIdx="1" presStyleCnt="2" custScaleX="186302" custLinFactNeighborX="42533" custLinFactNeighborY="-1400">
        <dgm:presLayoutVars>
          <dgm:chMax val="0"/>
          <dgm:chPref val="0"/>
          <dgm:bulletEnabled val="1"/>
        </dgm:presLayoutVars>
      </dgm:prSet>
      <dgm:spPr/>
    </dgm:pt>
  </dgm:ptLst>
  <dgm:cxnLst>
    <dgm:cxn modelId="{8D87A701-9E5F-4129-A321-C27177DF866D}" type="presOf" srcId="{9401DA37-706C-4D35-9408-7C9B5D750D12}" destId="{72EF6179-7EA8-4160-BFFC-7EFB79E85561}" srcOrd="0" destOrd="0" presId="urn:microsoft.com/office/officeart/2011/layout/RadialPictureList"/>
    <dgm:cxn modelId="{BBC5770B-8262-44E6-82C1-AF51EE83A25B}" srcId="{9B44EDE2-31CC-4C41-BC73-FB8FD33D4028}" destId="{E91FFD83-9DEB-47F1-84EA-2DF0042B02D4}" srcOrd="1" destOrd="0" parTransId="{2E08AF64-9D3F-4620-BFD8-D377C45EB5BB}" sibTransId="{20F5CBF1-8D49-492A-8A9E-F3B73D5F079E}"/>
    <dgm:cxn modelId="{F6EF063A-885D-474B-BCD3-0B579976369D}" type="presOf" srcId="{6AFA46F5-CB29-4CFA-B940-0F77E508C6FB}" destId="{CBF2FDDB-0EF2-473A-B315-4E23EFA6B1FE}" srcOrd="0" destOrd="0" presId="urn:microsoft.com/office/officeart/2011/layout/RadialPictureList"/>
    <dgm:cxn modelId="{1172CB46-6D4B-494B-A490-B316C4E1E6FE}" srcId="{6AFA46F5-CB29-4CFA-B940-0F77E508C6FB}" destId="{9401DA37-706C-4D35-9408-7C9B5D750D12}" srcOrd="1" destOrd="0" parTransId="{D0B86CCF-42D6-4036-B77F-FCBD61571668}" sibTransId="{16B94466-6EB3-442D-ADF2-526C4826223F}"/>
    <dgm:cxn modelId="{AA6F4F67-3516-45BD-B01F-5F9D7FEF6C72}" srcId="{9B44EDE2-31CC-4C41-BC73-FB8FD33D4028}" destId="{6AFA46F5-CB29-4CFA-B940-0F77E508C6FB}" srcOrd="0" destOrd="0" parTransId="{B2505A0B-563E-4DFB-AC71-A6C7C7A669FE}" sibTransId="{4BCD6384-EB08-450F-8F22-1A27528F5E0C}"/>
    <dgm:cxn modelId="{B6690D54-E927-4ACC-88F3-EE2D4B3692E7}" type="presOf" srcId="{D1AF3FD0-02D9-45FA-8366-F92E34ADC12A}" destId="{C68D2479-6E95-440E-8A9F-972CE19F650D}" srcOrd="0" destOrd="0" presId="urn:microsoft.com/office/officeart/2011/layout/RadialPictureList"/>
    <dgm:cxn modelId="{31B57FC1-D34A-4E0B-A0DC-CDD6BCB97A75}" srcId="{6AFA46F5-CB29-4CFA-B940-0F77E508C6FB}" destId="{D1AF3FD0-02D9-45FA-8366-F92E34ADC12A}" srcOrd="0" destOrd="0" parTransId="{B050AF31-8648-49D6-B72B-0E3F10AB53C3}" sibTransId="{6BB4FDEE-D541-496A-9941-2A5B55CD6D9C}"/>
    <dgm:cxn modelId="{412EFBD3-124F-43DF-BC7B-E48C8409551F}" type="presOf" srcId="{9B44EDE2-31CC-4C41-BC73-FB8FD33D4028}" destId="{99DDB345-EF8A-4603-AC40-B9476611FDB4}" srcOrd="0" destOrd="0" presId="urn:microsoft.com/office/officeart/2011/layout/RadialPictureList"/>
    <dgm:cxn modelId="{71C0552F-AC30-4C0A-9A9C-A9446B27ACA9}" type="presParOf" srcId="{99DDB345-EF8A-4603-AC40-B9476611FDB4}" destId="{CBF2FDDB-0EF2-473A-B315-4E23EFA6B1FE}" srcOrd="0" destOrd="0" presId="urn:microsoft.com/office/officeart/2011/layout/RadialPictureList"/>
    <dgm:cxn modelId="{DACCB39A-48CB-40AD-8879-F12EB634E271}" type="presParOf" srcId="{99DDB345-EF8A-4603-AC40-B9476611FDB4}" destId="{67E10470-8429-4313-A979-E4661E041BF7}" srcOrd="1" destOrd="0" presId="urn:microsoft.com/office/officeart/2011/layout/RadialPictureList"/>
    <dgm:cxn modelId="{74CC92FA-8014-45E2-AE6F-462926EC5782}" type="presParOf" srcId="{99DDB345-EF8A-4603-AC40-B9476611FDB4}" destId="{5B71E0BB-45D4-4BB7-9365-3AA9F9B7DC17}" srcOrd="2" destOrd="0" presId="urn:microsoft.com/office/officeart/2011/layout/RadialPictureList"/>
    <dgm:cxn modelId="{31B506C5-B745-4883-8696-3911B59728CA}" type="presParOf" srcId="{99DDB345-EF8A-4603-AC40-B9476611FDB4}" destId="{C68D2479-6E95-440E-8A9F-972CE19F650D}" srcOrd="3" destOrd="0" presId="urn:microsoft.com/office/officeart/2011/layout/RadialPictureList"/>
    <dgm:cxn modelId="{45007BDE-F436-4ED2-831C-BEA91F451F64}" type="presParOf" srcId="{99DDB345-EF8A-4603-AC40-B9476611FDB4}" destId="{82408D21-2524-449B-B35E-B59885C8D8F0}" srcOrd="4" destOrd="0" presId="urn:microsoft.com/office/officeart/2011/layout/RadialPictureList"/>
    <dgm:cxn modelId="{F481268B-5447-4A76-9B3A-B04878B0F836}" type="presParOf" srcId="{82408D21-2524-449B-B35E-B59885C8D8F0}" destId="{A15123A9-B8FB-4283-AACA-3784CAB07661}" srcOrd="0" destOrd="0" presId="urn:microsoft.com/office/officeart/2011/layout/RadialPictureList"/>
    <dgm:cxn modelId="{4792A0F5-73A7-4693-944B-51DC25204069}" type="presParOf" srcId="{99DDB345-EF8A-4603-AC40-B9476611FDB4}" destId="{72EF6179-7EA8-4160-BFFC-7EFB79E85561}" srcOrd="5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9B44EDE2-31CC-4C41-BC73-FB8FD33D4028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6AFA46F5-CB29-4CFA-B940-0F77E508C6FB}">
      <dgm:prSet phldrT="[Text]"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Virtual Sequencer</a:t>
          </a:r>
        </a:p>
      </dgm:t>
    </dgm:pt>
    <dgm:pt modelId="{B2505A0B-563E-4DFB-AC71-A6C7C7A669FE}" type="parTrans" cxnId="{AA6F4F67-3516-45BD-B01F-5F9D7FEF6C72}">
      <dgm:prSet/>
      <dgm:spPr/>
      <dgm:t>
        <a:bodyPr/>
        <a:lstStyle/>
        <a:p>
          <a:endParaRPr lang="en-US"/>
        </a:p>
      </dgm:t>
    </dgm:pt>
    <dgm:pt modelId="{4BCD6384-EB08-450F-8F22-1A27528F5E0C}" type="sibTrans" cxnId="{AA6F4F67-3516-45BD-B01F-5F9D7FEF6C72}">
      <dgm:prSet/>
      <dgm:spPr/>
      <dgm:t>
        <a:bodyPr/>
        <a:lstStyle/>
        <a:p>
          <a:endParaRPr lang="en-US"/>
        </a:p>
      </dgm:t>
    </dgm:pt>
    <dgm:pt modelId="{D1AF3FD0-02D9-45FA-8366-F92E34ADC12A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highlight>
                <a:srgbClr val="800000"/>
              </a:highlight>
            </a:rPr>
            <a:t>Instantiates the </a:t>
          </a:r>
          <a:r>
            <a:rPr lang="en-US" dirty="0" err="1">
              <a:solidFill>
                <a:schemeClr val="bg1"/>
              </a:solidFill>
              <a:highlight>
                <a:srgbClr val="800000"/>
              </a:highlight>
            </a:rPr>
            <a:t>alu_sequencer</a:t>
          </a:r>
          <a:r>
            <a:rPr lang="en-US" dirty="0">
              <a:solidFill>
                <a:schemeClr val="bg1"/>
              </a:solidFill>
              <a:highlight>
                <a:srgbClr val="800000"/>
              </a:highlight>
            </a:rPr>
            <a:t> &amp; the </a:t>
          </a:r>
          <a:r>
            <a:rPr lang="en-US" dirty="0" err="1">
              <a:solidFill>
                <a:schemeClr val="bg1"/>
              </a:solidFill>
              <a:highlight>
                <a:srgbClr val="800000"/>
              </a:highlight>
            </a:rPr>
            <a:t>rst_sequencer</a:t>
          </a:r>
          <a:r>
            <a:rPr lang="en-US" dirty="0">
              <a:solidFill>
                <a:schemeClr val="bg1"/>
              </a:solidFill>
              <a:highlight>
                <a:srgbClr val="800000"/>
              </a:highlight>
            </a:rPr>
            <a:t> so they can be used later to point to the sequencers of the same type inside the virtual sequence and start sequences respectively on them</a:t>
          </a:r>
        </a:p>
      </dgm:t>
    </dgm:pt>
    <dgm:pt modelId="{B050AF31-8648-49D6-B72B-0E3F10AB53C3}" type="parTrans" cxnId="{31B57FC1-D34A-4E0B-A0DC-CDD6BCB97A75}">
      <dgm:prSet/>
      <dgm:spPr/>
      <dgm:t>
        <a:bodyPr/>
        <a:lstStyle/>
        <a:p>
          <a:endParaRPr lang="en-US"/>
        </a:p>
      </dgm:t>
    </dgm:pt>
    <dgm:pt modelId="{6BB4FDEE-D541-496A-9941-2A5B55CD6D9C}" type="sibTrans" cxnId="{31B57FC1-D34A-4E0B-A0DC-CDD6BCB97A75}">
      <dgm:prSet/>
      <dgm:spPr/>
      <dgm:t>
        <a:bodyPr/>
        <a:lstStyle/>
        <a:p>
          <a:endParaRPr lang="en-US"/>
        </a:p>
      </dgm:t>
    </dgm:pt>
    <dgm:pt modelId="{E91FFD83-9DEB-47F1-84EA-2DF0042B02D4}">
      <dgm:prSet phldrT="[Text]"/>
      <dgm:spPr/>
      <dgm:t>
        <a:bodyPr/>
        <a:lstStyle/>
        <a:p>
          <a:endParaRPr lang="en-US" dirty="0">
            <a:highlight>
              <a:srgbClr val="800000"/>
            </a:highlight>
          </a:endParaRPr>
        </a:p>
      </dgm:t>
    </dgm:pt>
    <dgm:pt modelId="{2E08AF64-9D3F-4620-BFD8-D377C45EB5BB}" type="parTrans" cxnId="{BBC5770B-8262-44E6-82C1-AF51EE83A25B}">
      <dgm:prSet/>
      <dgm:spPr/>
      <dgm:t>
        <a:bodyPr/>
        <a:lstStyle/>
        <a:p>
          <a:endParaRPr lang="en-US"/>
        </a:p>
      </dgm:t>
    </dgm:pt>
    <dgm:pt modelId="{20F5CBF1-8D49-492A-8A9E-F3B73D5F079E}" type="sibTrans" cxnId="{BBC5770B-8262-44E6-82C1-AF51EE83A25B}">
      <dgm:prSet/>
      <dgm:spPr/>
      <dgm:t>
        <a:bodyPr/>
        <a:lstStyle/>
        <a:p>
          <a:endParaRPr lang="en-US"/>
        </a:p>
      </dgm:t>
    </dgm:pt>
    <dgm:pt modelId="{99DDB345-EF8A-4603-AC40-B9476611FDB4}" type="pres">
      <dgm:prSet presAssocID="{9B44EDE2-31CC-4C41-BC73-FB8FD33D4028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CBF2FDDB-0EF2-473A-B315-4E23EFA6B1FE}" type="pres">
      <dgm:prSet presAssocID="{6AFA46F5-CB29-4CFA-B940-0F77E508C6FB}" presName="Parent" presStyleLbl="node1" presStyleIdx="0" presStyleCnt="2">
        <dgm:presLayoutVars>
          <dgm:chMax val="4"/>
          <dgm:chPref val="3"/>
        </dgm:presLayoutVars>
      </dgm:prSet>
      <dgm:spPr/>
    </dgm:pt>
    <dgm:pt modelId="{67E10470-8429-4313-A979-E4661E041BF7}" type="pres">
      <dgm:prSet presAssocID="{D1AF3FD0-02D9-45FA-8366-F92E34ADC12A}" presName="Accent" presStyleLbl="node1" presStyleIdx="1" presStyleCnt="2"/>
      <dgm:spPr/>
    </dgm:pt>
    <dgm:pt modelId="{5B71E0BB-45D4-4BB7-9365-3AA9F9B7DC17}" type="pres">
      <dgm:prSet presAssocID="{D1AF3FD0-02D9-45FA-8366-F92E34ADC12A}" presName="Image1" presStyleLbl="fgImgPlace1" presStyleIdx="0" presStyleCnt="1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C68D2479-6E95-440E-8A9F-972CE19F650D}" type="pres">
      <dgm:prSet presAssocID="{D1AF3FD0-02D9-45FA-8366-F92E34ADC12A}" presName="Child1" presStyleLbl="revTx" presStyleIdx="0" presStyleCnt="1" custScaleX="217547" custLinFactNeighborX="58734" custLinFactNeighborY="-272">
        <dgm:presLayoutVars>
          <dgm:chMax val="0"/>
          <dgm:chPref val="0"/>
          <dgm:bulletEnabled val="1"/>
        </dgm:presLayoutVars>
      </dgm:prSet>
      <dgm:spPr/>
    </dgm:pt>
  </dgm:ptLst>
  <dgm:cxnLst>
    <dgm:cxn modelId="{BBC5770B-8262-44E6-82C1-AF51EE83A25B}" srcId="{9B44EDE2-31CC-4C41-BC73-FB8FD33D4028}" destId="{E91FFD83-9DEB-47F1-84EA-2DF0042B02D4}" srcOrd="1" destOrd="0" parTransId="{2E08AF64-9D3F-4620-BFD8-D377C45EB5BB}" sibTransId="{20F5CBF1-8D49-492A-8A9E-F3B73D5F079E}"/>
    <dgm:cxn modelId="{F6EF063A-885D-474B-BCD3-0B579976369D}" type="presOf" srcId="{6AFA46F5-CB29-4CFA-B940-0F77E508C6FB}" destId="{CBF2FDDB-0EF2-473A-B315-4E23EFA6B1FE}" srcOrd="0" destOrd="0" presId="urn:microsoft.com/office/officeart/2011/layout/RadialPictureList"/>
    <dgm:cxn modelId="{AA6F4F67-3516-45BD-B01F-5F9D7FEF6C72}" srcId="{9B44EDE2-31CC-4C41-BC73-FB8FD33D4028}" destId="{6AFA46F5-CB29-4CFA-B940-0F77E508C6FB}" srcOrd="0" destOrd="0" parTransId="{B2505A0B-563E-4DFB-AC71-A6C7C7A669FE}" sibTransId="{4BCD6384-EB08-450F-8F22-1A27528F5E0C}"/>
    <dgm:cxn modelId="{B6690D54-E927-4ACC-88F3-EE2D4B3692E7}" type="presOf" srcId="{D1AF3FD0-02D9-45FA-8366-F92E34ADC12A}" destId="{C68D2479-6E95-440E-8A9F-972CE19F650D}" srcOrd="0" destOrd="0" presId="urn:microsoft.com/office/officeart/2011/layout/RadialPictureList"/>
    <dgm:cxn modelId="{31B57FC1-D34A-4E0B-A0DC-CDD6BCB97A75}" srcId="{6AFA46F5-CB29-4CFA-B940-0F77E508C6FB}" destId="{D1AF3FD0-02D9-45FA-8366-F92E34ADC12A}" srcOrd="0" destOrd="0" parTransId="{B050AF31-8648-49D6-B72B-0E3F10AB53C3}" sibTransId="{6BB4FDEE-D541-496A-9941-2A5B55CD6D9C}"/>
    <dgm:cxn modelId="{412EFBD3-124F-43DF-BC7B-E48C8409551F}" type="presOf" srcId="{9B44EDE2-31CC-4C41-BC73-FB8FD33D4028}" destId="{99DDB345-EF8A-4603-AC40-B9476611FDB4}" srcOrd="0" destOrd="0" presId="urn:microsoft.com/office/officeart/2011/layout/RadialPictureList"/>
    <dgm:cxn modelId="{71C0552F-AC30-4C0A-9A9C-A9446B27ACA9}" type="presParOf" srcId="{99DDB345-EF8A-4603-AC40-B9476611FDB4}" destId="{CBF2FDDB-0EF2-473A-B315-4E23EFA6B1FE}" srcOrd="0" destOrd="0" presId="urn:microsoft.com/office/officeart/2011/layout/RadialPictureList"/>
    <dgm:cxn modelId="{DACCB39A-48CB-40AD-8879-F12EB634E271}" type="presParOf" srcId="{99DDB345-EF8A-4603-AC40-B9476611FDB4}" destId="{67E10470-8429-4313-A979-E4661E041BF7}" srcOrd="1" destOrd="0" presId="urn:microsoft.com/office/officeart/2011/layout/RadialPictureList"/>
    <dgm:cxn modelId="{74CC92FA-8014-45E2-AE6F-462926EC5782}" type="presParOf" srcId="{99DDB345-EF8A-4603-AC40-B9476611FDB4}" destId="{5B71E0BB-45D4-4BB7-9365-3AA9F9B7DC17}" srcOrd="2" destOrd="0" presId="urn:microsoft.com/office/officeart/2011/layout/RadialPictureList"/>
    <dgm:cxn modelId="{31B506C5-B745-4883-8696-3911B59728CA}" type="presParOf" srcId="{99DDB345-EF8A-4603-AC40-B9476611FDB4}" destId="{C68D2479-6E95-440E-8A9F-972CE19F650D}" srcOrd="3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9B44EDE2-31CC-4C41-BC73-FB8FD33D4028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6AFA46F5-CB29-4CFA-B940-0F77E508C6FB}">
      <dgm:prSet phldrT="[Text]"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ALU Interface</a:t>
          </a:r>
        </a:p>
      </dgm:t>
    </dgm:pt>
    <dgm:pt modelId="{B2505A0B-563E-4DFB-AC71-A6C7C7A669FE}" type="parTrans" cxnId="{AA6F4F67-3516-45BD-B01F-5F9D7FEF6C72}">
      <dgm:prSet/>
      <dgm:spPr/>
      <dgm:t>
        <a:bodyPr/>
        <a:lstStyle/>
        <a:p>
          <a:endParaRPr lang="en-US"/>
        </a:p>
      </dgm:t>
    </dgm:pt>
    <dgm:pt modelId="{4BCD6384-EB08-450F-8F22-1A27528F5E0C}" type="sibTrans" cxnId="{AA6F4F67-3516-45BD-B01F-5F9D7FEF6C72}">
      <dgm:prSet/>
      <dgm:spPr/>
      <dgm:t>
        <a:bodyPr/>
        <a:lstStyle/>
        <a:p>
          <a:endParaRPr lang="en-US"/>
        </a:p>
      </dgm:t>
    </dgm:pt>
    <dgm:pt modelId="{D1AF3FD0-02D9-45FA-8366-F92E34ADC12A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highlight>
                <a:srgbClr val="800000"/>
              </a:highlight>
            </a:rPr>
            <a:t>ALU Interface has all of the input signals of the DUT except the </a:t>
          </a:r>
          <a:r>
            <a:rPr lang="en-US" dirty="0" err="1">
              <a:solidFill>
                <a:schemeClr val="bg1"/>
              </a:solidFill>
              <a:highlight>
                <a:srgbClr val="800000"/>
              </a:highlight>
            </a:rPr>
            <a:t>rst</a:t>
          </a:r>
          <a:endParaRPr lang="en-US" dirty="0">
            <a:solidFill>
              <a:schemeClr val="bg1"/>
            </a:solidFill>
            <a:highlight>
              <a:srgbClr val="800000"/>
            </a:highlight>
          </a:endParaRPr>
        </a:p>
      </dgm:t>
    </dgm:pt>
    <dgm:pt modelId="{B050AF31-8648-49D6-B72B-0E3F10AB53C3}" type="parTrans" cxnId="{31B57FC1-D34A-4E0B-A0DC-CDD6BCB97A75}">
      <dgm:prSet/>
      <dgm:spPr/>
      <dgm:t>
        <a:bodyPr/>
        <a:lstStyle/>
        <a:p>
          <a:endParaRPr lang="en-US"/>
        </a:p>
      </dgm:t>
    </dgm:pt>
    <dgm:pt modelId="{6BB4FDEE-D541-496A-9941-2A5B55CD6D9C}" type="sibTrans" cxnId="{31B57FC1-D34A-4E0B-A0DC-CDD6BCB97A75}">
      <dgm:prSet/>
      <dgm:spPr/>
      <dgm:t>
        <a:bodyPr/>
        <a:lstStyle/>
        <a:p>
          <a:endParaRPr lang="en-US"/>
        </a:p>
      </dgm:t>
    </dgm:pt>
    <dgm:pt modelId="{E91FFD83-9DEB-47F1-84EA-2DF0042B02D4}">
      <dgm:prSet phldrT="[Text]"/>
      <dgm:spPr/>
      <dgm:t>
        <a:bodyPr/>
        <a:lstStyle/>
        <a:p>
          <a:endParaRPr lang="en-US" dirty="0">
            <a:highlight>
              <a:srgbClr val="800000"/>
            </a:highlight>
          </a:endParaRPr>
        </a:p>
      </dgm:t>
    </dgm:pt>
    <dgm:pt modelId="{2E08AF64-9D3F-4620-BFD8-D377C45EB5BB}" type="parTrans" cxnId="{BBC5770B-8262-44E6-82C1-AF51EE83A25B}">
      <dgm:prSet/>
      <dgm:spPr/>
      <dgm:t>
        <a:bodyPr/>
        <a:lstStyle/>
        <a:p>
          <a:endParaRPr lang="en-US"/>
        </a:p>
      </dgm:t>
    </dgm:pt>
    <dgm:pt modelId="{20F5CBF1-8D49-492A-8A9E-F3B73D5F079E}" type="sibTrans" cxnId="{BBC5770B-8262-44E6-82C1-AF51EE83A25B}">
      <dgm:prSet/>
      <dgm:spPr/>
      <dgm:t>
        <a:bodyPr/>
        <a:lstStyle/>
        <a:p>
          <a:endParaRPr lang="en-US"/>
        </a:p>
      </dgm:t>
    </dgm:pt>
    <dgm:pt modelId="{99DDB345-EF8A-4603-AC40-B9476611FDB4}" type="pres">
      <dgm:prSet presAssocID="{9B44EDE2-31CC-4C41-BC73-FB8FD33D4028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CBF2FDDB-0EF2-473A-B315-4E23EFA6B1FE}" type="pres">
      <dgm:prSet presAssocID="{6AFA46F5-CB29-4CFA-B940-0F77E508C6FB}" presName="Parent" presStyleLbl="node1" presStyleIdx="0" presStyleCnt="2">
        <dgm:presLayoutVars>
          <dgm:chMax val="4"/>
          <dgm:chPref val="3"/>
        </dgm:presLayoutVars>
      </dgm:prSet>
      <dgm:spPr/>
    </dgm:pt>
    <dgm:pt modelId="{67E10470-8429-4313-A979-E4661E041BF7}" type="pres">
      <dgm:prSet presAssocID="{D1AF3FD0-02D9-45FA-8366-F92E34ADC12A}" presName="Accent" presStyleLbl="node1" presStyleIdx="1" presStyleCnt="2"/>
      <dgm:spPr/>
    </dgm:pt>
    <dgm:pt modelId="{5B71E0BB-45D4-4BB7-9365-3AA9F9B7DC17}" type="pres">
      <dgm:prSet presAssocID="{D1AF3FD0-02D9-45FA-8366-F92E34ADC12A}" presName="Image1" presStyleLbl="fgImgPlace1" presStyleIdx="0" presStyleCnt="1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C68D2479-6E95-440E-8A9F-972CE19F650D}" type="pres">
      <dgm:prSet presAssocID="{D1AF3FD0-02D9-45FA-8366-F92E34ADC12A}" presName="Child1" presStyleLbl="revTx" presStyleIdx="0" presStyleCnt="1" custScaleX="217547" custLinFactNeighborX="58734" custLinFactNeighborY="-272">
        <dgm:presLayoutVars>
          <dgm:chMax val="0"/>
          <dgm:chPref val="0"/>
          <dgm:bulletEnabled val="1"/>
        </dgm:presLayoutVars>
      </dgm:prSet>
      <dgm:spPr/>
    </dgm:pt>
  </dgm:ptLst>
  <dgm:cxnLst>
    <dgm:cxn modelId="{BBC5770B-8262-44E6-82C1-AF51EE83A25B}" srcId="{9B44EDE2-31CC-4C41-BC73-FB8FD33D4028}" destId="{E91FFD83-9DEB-47F1-84EA-2DF0042B02D4}" srcOrd="1" destOrd="0" parTransId="{2E08AF64-9D3F-4620-BFD8-D377C45EB5BB}" sibTransId="{20F5CBF1-8D49-492A-8A9E-F3B73D5F079E}"/>
    <dgm:cxn modelId="{F6EF063A-885D-474B-BCD3-0B579976369D}" type="presOf" srcId="{6AFA46F5-CB29-4CFA-B940-0F77E508C6FB}" destId="{CBF2FDDB-0EF2-473A-B315-4E23EFA6B1FE}" srcOrd="0" destOrd="0" presId="urn:microsoft.com/office/officeart/2011/layout/RadialPictureList"/>
    <dgm:cxn modelId="{AA6F4F67-3516-45BD-B01F-5F9D7FEF6C72}" srcId="{9B44EDE2-31CC-4C41-BC73-FB8FD33D4028}" destId="{6AFA46F5-CB29-4CFA-B940-0F77E508C6FB}" srcOrd="0" destOrd="0" parTransId="{B2505A0B-563E-4DFB-AC71-A6C7C7A669FE}" sibTransId="{4BCD6384-EB08-450F-8F22-1A27528F5E0C}"/>
    <dgm:cxn modelId="{B6690D54-E927-4ACC-88F3-EE2D4B3692E7}" type="presOf" srcId="{D1AF3FD0-02D9-45FA-8366-F92E34ADC12A}" destId="{C68D2479-6E95-440E-8A9F-972CE19F650D}" srcOrd="0" destOrd="0" presId="urn:microsoft.com/office/officeart/2011/layout/RadialPictureList"/>
    <dgm:cxn modelId="{31B57FC1-D34A-4E0B-A0DC-CDD6BCB97A75}" srcId="{6AFA46F5-CB29-4CFA-B940-0F77E508C6FB}" destId="{D1AF3FD0-02D9-45FA-8366-F92E34ADC12A}" srcOrd="0" destOrd="0" parTransId="{B050AF31-8648-49D6-B72B-0E3F10AB53C3}" sibTransId="{6BB4FDEE-D541-496A-9941-2A5B55CD6D9C}"/>
    <dgm:cxn modelId="{412EFBD3-124F-43DF-BC7B-E48C8409551F}" type="presOf" srcId="{9B44EDE2-31CC-4C41-BC73-FB8FD33D4028}" destId="{99DDB345-EF8A-4603-AC40-B9476611FDB4}" srcOrd="0" destOrd="0" presId="urn:microsoft.com/office/officeart/2011/layout/RadialPictureList"/>
    <dgm:cxn modelId="{71C0552F-AC30-4C0A-9A9C-A9446B27ACA9}" type="presParOf" srcId="{99DDB345-EF8A-4603-AC40-B9476611FDB4}" destId="{CBF2FDDB-0EF2-473A-B315-4E23EFA6B1FE}" srcOrd="0" destOrd="0" presId="urn:microsoft.com/office/officeart/2011/layout/RadialPictureList"/>
    <dgm:cxn modelId="{DACCB39A-48CB-40AD-8879-F12EB634E271}" type="presParOf" srcId="{99DDB345-EF8A-4603-AC40-B9476611FDB4}" destId="{67E10470-8429-4313-A979-E4661E041BF7}" srcOrd="1" destOrd="0" presId="urn:microsoft.com/office/officeart/2011/layout/RadialPictureList"/>
    <dgm:cxn modelId="{74CC92FA-8014-45E2-AE6F-462926EC5782}" type="presParOf" srcId="{99DDB345-EF8A-4603-AC40-B9476611FDB4}" destId="{5B71E0BB-45D4-4BB7-9365-3AA9F9B7DC17}" srcOrd="2" destOrd="0" presId="urn:microsoft.com/office/officeart/2011/layout/RadialPictureList"/>
    <dgm:cxn modelId="{31B506C5-B745-4883-8696-3911B59728CA}" type="presParOf" srcId="{99DDB345-EF8A-4603-AC40-B9476611FDB4}" destId="{C68D2479-6E95-440E-8A9F-972CE19F650D}" srcOrd="3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9B44EDE2-31CC-4C41-BC73-FB8FD33D4028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6AFA46F5-CB29-4CFA-B940-0F77E508C6FB}">
      <dgm:prSet phldrT="[Text]"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RST Interface</a:t>
          </a:r>
        </a:p>
      </dgm:t>
    </dgm:pt>
    <dgm:pt modelId="{B2505A0B-563E-4DFB-AC71-A6C7C7A669FE}" type="parTrans" cxnId="{AA6F4F67-3516-45BD-B01F-5F9D7FEF6C72}">
      <dgm:prSet/>
      <dgm:spPr/>
      <dgm:t>
        <a:bodyPr/>
        <a:lstStyle/>
        <a:p>
          <a:endParaRPr lang="en-US"/>
        </a:p>
      </dgm:t>
    </dgm:pt>
    <dgm:pt modelId="{4BCD6384-EB08-450F-8F22-1A27528F5E0C}" type="sibTrans" cxnId="{AA6F4F67-3516-45BD-B01F-5F9D7FEF6C72}">
      <dgm:prSet/>
      <dgm:spPr/>
      <dgm:t>
        <a:bodyPr/>
        <a:lstStyle/>
        <a:p>
          <a:endParaRPr lang="en-US"/>
        </a:p>
      </dgm:t>
    </dgm:pt>
    <dgm:pt modelId="{D1AF3FD0-02D9-45FA-8366-F92E34ADC12A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highlight>
                <a:srgbClr val="800000"/>
              </a:highlight>
            </a:rPr>
            <a:t>RST Interface has </a:t>
          </a:r>
          <a:r>
            <a:rPr lang="en-US" dirty="0" err="1">
              <a:solidFill>
                <a:schemeClr val="bg1"/>
              </a:solidFill>
              <a:highlight>
                <a:srgbClr val="800000"/>
              </a:highlight>
            </a:rPr>
            <a:t>rst_n</a:t>
          </a:r>
          <a:endParaRPr lang="en-US" dirty="0">
            <a:solidFill>
              <a:schemeClr val="bg1"/>
            </a:solidFill>
            <a:highlight>
              <a:srgbClr val="800000"/>
            </a:highlight>
          </a:endParaRPr>
        </a:p>
      </dgm:t>
    </dgm:pt>
    <dgm:pt modelId="{B050AF31-8648-49D6-B72B-0E3F10AB53C3}" type="parTrans" cxnId="{31B57FC1-D34A-4E0B-A0DC-CDD6BCB97A75}">
      <dgm:prSet/>
      <dgm:spPr/>
      <dgm:t>
        <a:bodyPr/>
        <a:lstStyle/>
        <a:p>
          <a:endParaRPr lang="en-US"/>
        </a:p>
      </dgm:t>
    </dgm:pt>
    <dgm:pt modelId="{6BB4FDEE-D541-496A-9941-2A5B55CD6D9C}" type="sibTrans" cxnId="{31B57FC1-D34A-4E0B-A0DC-CDD6BCB97A75}">
      <dgm:prSet/>
      <dgm:spPr/>
      <dgm:t>
        <a:bodyPr/>
        <a:lstStyle/>
        <a:p>
          <a:endParaRPr lang="en-US"/>
        </a:p>
      </dgm:t>
    </dgm:pt>
    <dgm:pt modelId="{E91FFD83-9DEB-47F1-84EA-2DF0042B02D4}">
      <dgm:prSet phldrT="[Text]"/>
      <dgm:spPr/>
      <dgm:t>
        <a:bodyPr/>
        <a:lstStyle/>
        <a:p>
          <a:endParaRPr lang="en-US" dirty="0">
            <a:highlight>
              <a:srgbClr val="800000"/>
            </a:highlight>
          </a:endParaRPr>
        </a:p>
      </dgm:t>
    </dgm:pt>
    <dgm:pt modelId="{2E08AF64-9D3F-4620-BFD8-D377C45EB5BB}" type="parTrans" cxnId="{BBC5770B-8262-44E6-82C1-AF51EE83A25B}">
      <dgm:prSet/>
      <dgm:spPr/>
      <dgm:t>
        <a:bodyPr/>
        <a:lstStyle/>
        <a:p>
          <a:endParaRPr lang="en-US"/>
        </a:p>
      </dgm:t>
    </dgm:pt>
    <dgm:pt modelId="{20F5CBF1-8D49-492A-8A9E-F3B73D5F079E}" type="sibTrans" cxnId="{BBC5770B-8262-44E6-82C1-AF51EE83A25B}">
      <dgm:prSet/>
      <dgm:spPr/>
      <dgm:t>
        <a:bodyPr/>
        <a:lstStyle/>
        <a:p>
          <a:endParaRPr lang="en-US"/>
        </a:p>
      </dgm:t>
    </dgm:pt>
    <dgm:pt modelId="{03763BAB-CF74-4B4E-8892-212B9981D8CB}">
      <dgm:prSet phldrT="[Text]"/>
      <dgm:spPr/>
      <dgm:t>
        <a:bodyPr/>
        <a:lstStyle/>
        <a:p>
          <a:endParaRPr lang="en-US" dirty="0">
            <a:highlight>
              <a:srgbClr val="800000"/>
            </a:highlight>
          </a:endParaRPr>
        </a:p>
      </dgm:t>
    </dgm:pt>
    <dgm:pt modelId="{78B89A17-A399-40BC-9539-24F5ADF739BB}" type="parTrans" cxnId="{4007C152-93EA-4CEF-BEC1-69D2F2DD3F97}">
      <dgm:prSet/>
      <dgm:spPr/>
      <dgm:t>
        <a:bodyPr/>
        <a:lstStyle/>
        <a:p>
          <a:endParaRPr lang="en-US"/>
        </a:p>
      </dgm:t>
    </dgm:pt>
    <dgm:pt modelId="{453A53B1-1138-42EB-B848-70685BBC2718}" type="sibTrans" cxnId="{4007C152-93EA-4CEF-BEC1-69D2F2DD3F97}">
      <dgm:prSet/>
      <dgm:spPr/>
      <dgm:t>
        <a:bodyPr/>
        <a:lstStyle/>
        <a:p>
          <a:endParaRPr lang="en-US"/>
        </a:p>
      </dgm:t>
    </dgm:pt>
    <dgm:pt modelId="{3B027796-2195-403C-A725-3E8F394D4491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highlight>
                <a:srgbClr val="800000"/>
              </a:highlight>
            </a:rPr>
            <a:t>Also has the event which is triggered to start the </a:t>
          </a:r>
          <a:r>
            <a:rPr lang="en-US" dirty="0" err="1">
              <a:solidFill>
                <a:schemeClr val="bg1"/>
              </a:solidFill>
              <a:highlight>
                <a:srgbClr val="800000"/>
              </a:highlight>
            </a:rPr>
            <a:t>rst</a:t>
          </a:r>
          <a:r>
            <a:rPr lang="en-US" dirty="0">
              <a:solidFill>
                <a:schemeClr val="bg1"/>
              </a:solidFill>
              <a:highlight>
                <a:srgbClr val="800000"/>
              </a:highlight>
            </a:rPr>
            <a:t> assertion from the </a:t>
          </a:r>
          <a:r>
            <a:rPr lang="en-US" dirty="0" err="1">
              <a:solidFill>
                <a:schemeClr val="bg1"/>
              </a:solidFill>
              <a:highlight>
                <a:srgbClr val="800000"/>
              </a:highlight>
            </a:rPr>
            <a:t>top_testbench</a:t>
          </a:r>
          <a:endParaRPr lang="en-US" dirty="0">
            <a:solidFill>
              <a:schemeClr val="bg1"/>
            </a:solidFill>
            <a:highlight>
              <a:srgbClr val="800000"/>
            </a:highlight>
          </a:endParaRPr>
        </a:p>
      </dgm:t>
    </dgm:pt>
    <dgm:pt modelId="{214611F6-926A-49D5-A2B2-55617175B30E}" type="parTrans" cxnId="{5D708E84-2929-4F2D-AC03-D5C96E22CC59}">
      <dgm:prSet/>
      <dgm:spPr/>
      <dgm:t>
        <a:bodyPr/>
        <a:lstStyle/>
        <a:p>
          <a:endParaRPr lang="en-US"/>
        </a:p>
      </dgm:t>
    </dgm:pt>
    <dgm:pt modelId="{F6E08A49-1D3F-432A-9464-49913A4D7C5D}" type="sibTrans" cxnId="{5D708E84-2929-4F2D-AC03-D5C96E22CC59}">
      <dgm:prSet/>
      <dgm:spPr/>
      <dgm:t>
        <a:bodyPr/>
        <a:lstStyle/>
        <a:p>
          <a:endParaRPr lang="en-US"/>
        </a:p>
      </dgm:t>
    </dgm:pt>
    <dgm:pt modelId="{E903E028-5345-4D8D-9E63-AAA764C73F4B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highlight>
                <a:srgbClr val="800000"/>
              </a:highlight>
            </a:rPr>
            <a:t>Receives the </a:t>
          </a:r>
          <a:r>
            <a:rPr lang="en-US" dirty="0" err="1">
              <a:solidFill>
                <a:schemeClr val="bg1"/>
              </a:solidFill>
              <a:highlight>
                <a:srgbClr val="800000"/>
              </a:highlight>
            </a:rPr>
            <a:t>rst_delay</a:t>
          </a:r>
          <a:r>
            <a:rPr lang="en-US" dirty="0">
              <a:solidFill>
                <a:schemeClr val="bg1"/>
              </a:solidFill>
              <a:highlight>
                <a:srgbClr val="800000"/>
              </a:highlight>
            </a:rPr>
            <a:t> &amp; </a:t>
          </a:r>
          <a:r>
            <a:rPr lang="en-US" dirty="0" err="1">
              <a:solidFill>
                <a:schemeClr val="bg1"/>
              </a:solidFill>
              <a:highlight>
                <a:srgbClr val="800000"/>
              </a:highlight>
            </a:rPr>
            <a:t>rst_duration</a:t>
          </a:r>
          <a:r>
            <a:rPr lang="en-US" dirty="0">
              <a:solidFill>
                <a:schemeClr val="bg1"/>
              </a:solidFill>
              <a:highlight>
                <a:srgbClr val="800000"/>
              </a:highlight>
            </a:rPr>
            <a:t> from the verification environment and asserts the </a:t>
          </a:r>
          <a:r>
            <a:rPr lang="en-US" dirty="0" err="1">
              <a:solidFill>
                <a:schemeClr val="bg1"/>
              </a:solidFill>
              <a:highlight>
                <a:srgbClr val="800000"/>
              </a:highlight>
            </a:rPr>
            <a:t>rst</a:t>
          </a:r>
          <a:r>
            <a:rPr lang="en-US" dirty="0">
              <a:solidFill>
                <a:schemeClr val="bg1"/>
              </a:solidFill>
              <a:highlight>
                <a:srgbClr val="800000"/>
              </a:highlight>
            </a:rPr>
            <a:t> according to those values</a:t>
          </a:r>
        </a:p>
      </dgm:t>
    </dgm:pt>
    <dgm:pt modelId="{AFA9A966-F64D-4646-9B2E-DBD85A164447}" type="parTrans" cxnId="{703A2C1E-34A3-4A58-8C19-B67A3F729D35}">
      <dgm:prSet/>
      <dgm:spPr/>
      <dgm:t>
        <a:bodyPr/>
        <a:lstStyle/>
        <a:p>
          <a:endParaRPr lang="en-US"/>
        </a:p>
      </dgm:t>
    </dgm:pt>
    <dgm:pt modelId="{08BC17A0-46EF-4878-BEFE-28869715310C}" type="sibTrans" cxnId="{703A2C1E-34A3-4A58-8C19-B67A3F729D35}">
      <dgm:prSet/>
      <dgm:spPr/>
      <dgm:t>
        <a:bodyPr/>
        <a:lstStyle/>
        <a:p>
          <a:endParaRPr lang="en-US"/>
        </a:p>
      </dgm:t>
    </dgm:pt>
    <dgm:pt modelId="{99DDB345-EF8A-4603-AC40-B9476611FDB4}" type="pres">
      <dgm:prSet presAssocID="{9B44EDE2-31CC-4C41-BC73-FB8FD33D4028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CBF2FDDB-0EF2-473A-B315-4E23EFA6B1FE}" type="pres">
      <dgm:prSet presAssocID="{6AFA46F5-CB29-4CFA-B940-0F77E508C6FB}" presName="Parent" presStyleLbl="node1" presStyleIdx="0" presStyleCnt="2">
        <dgm:presLayoutVars>
          <dgm:chMax val="4"/>
          <dgm:chPref val="3"/>
        </dgm:presLayoutVars>
      </dgm:prSet>
      <dgm:spPr/>
    </dgm:pt>
    <dgm:pt modelId="{67E10470-8429-4313-A979-E4661E041BF7}" type="pres">
      <dgm:prSet presAssocID="{D1AF3FD0-02D9-45FA-8366-F92E34ADC12A}" presName="Accent" presStyleLbl="node1" presStyleIdx="1" presStyleCnt="2"/>
      <dgm:spPr/>
    </dgm:pt>
    <dgm:pt modelId="{5B71E0BB-45D4-4BB7-9365-3AA9F9B7DC17}" type="pres">
      <dgm:prSet presAssocID="{D1AF3FD0-02D9-45FA-8366-F92E34ADC12A}" presName="Image1" presStyleLbl="fgImgPlace1" presStyleIdx="0" presStyleCnt="3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C68D2479-6E95-440E-8A9F-972CE19F650D}" type="pres">
      <dgm:prSet presAssocID="{D1AF3FD0-02D9-45FA-8366-F92E34ADC12A}" presName="Child1" presStyleLbl="revTx" presStyleIdx="0" presStyleCnt="3" custScaleX="217547" custLinFactNeighborX="58734" custLinFactNeighborY="-272">
        <dgm:presLayoutVars>
          <dgm:chMax val="0"/>
          <dgm:chPref val="0"/>
          <dgm:bulletEnabled val="1"/>
        </dgm:presLayoutVars>
      </dgm:prSet>
      <dgm:spPr/>
    </dgm:pt>
    <dgm:pt modelId="{48934131-59C5-4017-BE36-05D25500918D}" type="pres">
      <dgm:prSet presAssocID="{3B027796-2195-403C-A725-3E8F394D4491}" presName="Image2" presStyleCnt="0"/>
      <dgm:spPr/>
    </dgm:pt>
    <dgm:pt modelId="{D1EB69B2-CF49-45FF-B82E-55303DACFBAF}" type="pres">
      <dgm:prSet presAssocID="{3B027796-2195-403C-A725-3E8F394D4491}" presName="Image" presStyleLbl="fgImgPlace1" presStyleIdx="1" presStyleCnt="3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E9D60A5B-6E60-47E8-B1B7-CE5B0430E1B2}" type="pres">
      <dgm:prSet presAssocID="{3B027796-2195-403C-A725-3E8F394D4491}" presName="Child2" presStyleLbl="revTx" presStyleIdx="1" presStyleCnt="3" custScaleX="193128" custLinFactNeighborX="42533" custLinFactNeighborY="-1400">
        <dgm:presLayoutVars>
          <dgm:chMax val="0"/>
          <dgm:chPref val="0"/>
          <dgm:bulletEnabled val="1"/>
        </dgm:presLayoutVars>
      </dgm:prSet>
      <dgm:spPr/>
    </dgm:pt>
    <dgm:pt modelId="{3306B358-D66C-4E1E-A645-AACAE2A80B14}" type="pres">
      <dgm:prSet presAssocID="{E903E028-5345-4D8D-9E63-AAA764C73F4B}" presName="Image3" presStyleCnt="0"/>
      <dgm:spPr/>
    </dgm:pt>
    <dgm:pt modelId="{0616627E-DC18-43E1-A86B-66F4C4901DFA}" type="pres">
      <dgm:prSet presAssocID="{E903E028-5345-4D8D-9E63-AAA764C73F4B}" presName="Image" presStyleLbl="fgImgPlace1" presStyleIdx="2" presStyleCnt="3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16B87DEC-F9AF-49E8-861E-62CFA69D2B8F}" type="pres">
      <dgm:prSet presAssocID="{E903E028-5345-4D8D-9E63-AAA764C73F4B}" presName="Child3" presStyleLbl="revTx" presStyleIdx="2" presStyleCnt="3" custScaleX="216132" custLinFactNeighborX="63294" custLinFactNeighborY="700">
        <dgm:presLayoutVars>
          <dgm:chMax val="0"/>
          <dgm:chPref val="0"/>
          <dgm:bulletEnabled val="1"/>
        </dgm:presLayoutVars>
      </dgm:prSet>
      <dgm:spPr/>
    </dgm:pt>
  </dgm:ptLst>
  <dgm:cxnLst>
    <dgm:cxn modelId="{BBC5770B-8262-44E6-82C1-AF51EE83A25B}" srcId="{9B44EDE2-31CC-4C41-BC73-FB8FD33D4028}" destId="{E91FFD83-9DEB-47F1-84EA-2DF0042B02D4}" srcOrd="2" destOrd="0" parTransId="{2E08AF64-9D3F-4620-BFD8-D377C45EB5BB}" sibTransId="{20F5CBF1-8D49-492A-8A9E-F3B73D5F079E}"/>
    <dgm:cxn modelId="{703A2C1E-34A3-4A58-8C19-B67A3F729D35}" srcId="{6AFA46F5-CB29-4CFA-B940-0F77E508C6FB}" destId="{E903E028-5345-4D8D-9E63-AAA764C73F4B}" srcOrd="2" destOrd="0" parTransId="{AFA9A966-F64D-4646-9B2E-DBD85A164447}" sibTransId="{08BC17A0-46EF-4878-BEFE-28869715310C}"/>
    <dgm:cxn modelId="{F6EF063A-885D-474B-BCD3-0B579976369D}" type="presOf" srcId="{6AFA46F5-CB29-4CFA-B940-0F77E508C6FB}" destId="{CBF2FDDB-0EF2-473A-B315-4E23EFA6B1FE}" srcOrd="0" destOrd="0" presId="urn:microsoft.com/office/officeart/2011/layout/RadialPictureList"/>
    <dgm:cxn modelId="{AA6F4F67-3516-45BD-B01F-5F9D7FEF6C72}" srcId="{9B44EDE2-31CC-4C41-BC73-FB8FD33D4028}" destId="{6AFA46F5-CB29-4CFA-B940-0F77E508C6FB}" srcOrd="0" destOrd="0" parTransId="{B2505A0B-563E-4DFB-AC71-A6C7C7A669FE}" sibTransId="{4BCD6384-EB08-450F-8F22-1A27528F5E0C}"/>
    <dgm:cxn modelId="{4007C152-93EA-4CEF-BEC1-69D2F2DD3F97}" srcId="{9B44EDE2-31CC-4C41-BC73-FB8FD33D4028}" destId="{03763BAB-CF74-4B4E-8892-212B9981D8CB}" srcOrd="1" destOrd="0" parTransId="{78B89A17-A399-40BC-9539-24F5ADF739BB}" sibTransId="{453A53B1-1138-42EB-B848-70685BBC2718}"/>
    <dgm:cxn modelId="{B6690D54-E927-4ACC-88F3-EE2D4B3692E7}" type="presOf" srcId="{D1AF3FD0-02D9-45FA-8366-F92E34ADC12A}" destId="{C68D2479-6E95-440E-8A9F-972CE19F650D}" srcOrd="0" destOrd="0" presId="urn:microsoft.com/office/officeart/2011/layout/RadialPictureList"/>
    <dgm:cxn modelId="{5F653B80-CC2C-4201-9681-916764AE6AFE}" type="presOf" srcId="{3B027796-2195-403C-A725-3E8F394D4491}" destId="{E9D60A5B-6E60-47E8-B1B7-CE5B0430E1B2}" srcOrd="0" destOrd="0" presId="urn:microsoft.com/office/officeart/2011/layout/RadialPictureList"/>
    <dgm:cxn modelId="{5D708E84-2929-4F2D-AC03-D5C96E22CC59}" srcId="{6AFA46F5-CB29-4CFA-B940-0F77E508C6FB}" destId="{3B027796-2195-403C-A725-3E8F394D4491}" srcOrd="1" destOrd="0" parTransId="{214611F6-926A-49D5-A2B2-55617175B30E}" sibTransId="{F6E08A49-1D3F-432A-9464-49913A4D7C5D}"/>
    <dgm:cxn modelId="{31B57FC1-D34A-4E0B-A0DC-CDD6BCB97A75}" srcId="{6AFA46F5-CB29-4CFA-B940-0F77E508C6FB}" destId="{D1AF3FD0-02D9-45FA-8366-F92E34ADC12A}" srcOrd="0" destOrd="0" parTransId="{B050AF31-8648-49D6-B72B-0E3F10AB53C3}" sibTransId="{6BB4FDEE-D541-496A-9941-2A5B55CD6D9C}"/>
    <dgm:cxn modelId="{412EFBD3-124F-43DF-BC7B-E48C8409551F}" type="presOf" srcId="{9B44EDE2-31CC-4C41-BC73-FB8FD33D4028}" destId="{99DDB345-EF8A-4603-AC40-B9476611FDB4}" srcOrd="0" destOrd="0" presId="urn:microsoft.com/office/officeart/2011/layout/RadialPictureList"/>
    <dgm:cxn modelId="{619D18F2-382C-4A04-803D-1AA82E495B7F}" type="presOf" srcId="{E903E028-5345-4D8D-9E63-AAA764C73F4B}" destId="{16B87DEC-F9AF-49E8-861E-62CFA69D2B8F}" srcOrd="0" destOrd="0" presId="urn:microsoft.com/office/officeart/2011/layout/RadialPictureList"/>
    <dgm:cxn modelId="{71C0552F-AC30-4C0A-9A9C-A9446B27ACA9}" type="presParOf" srcId="{99DDB345-EF8A-4603-AC40-B9476611FDB4}" destId="{CBF2FDDB-0EF2-473A-B315-4E23EFA6B1FE}" srcOrd="0" destOrd="0" presId="urn:microsoft.com/office/officeart/2011/layout/RadialPictureList"/>
    <dgm:cxn modelId="{DACCB39A-48CB-40AD-8879-F12EB634E271}" type="presParOf" srcId="{99DDB345-EF8A-4603-AC40-B9476611FDB4}" destId="{67E10470-8429-4313-A979-E4661E041BF7}" srcOrd="1" destOrd="0" presId="urn:microsoft.com/office/officeart/2011/layout/RadialPictureList"/>
    <dgm:cxn modelId="{74CC92FA-8014-45E2-AE6F-462926EC5782}" type="presParOf" srcId="{99DDB345-EF8A-4603-AC40-B9476611FDB4}" destId="{5B71E0BB-45D4-4BB7-9365-3AA9F9B7DC17}" srcOrd="2" destOrd="0" presId="urn:microsoft.com/office/officeart/2011/layout/RadialPictureList"/>
    <dgm:cxn modelId="{31B506C5-B745-4883-8696-3911B59728CA}" type="presParOf" srcId="{99DDB345-EF8A-4603-AC40-B9476611FDB4}" destId="{C68D2479-6E95-440E-8A9F-972CE19F650D}" srcOrd="3" destOrd="0" presId="urn:microsoft.com/office/officeart/2011/layout/RadialPictureList"/>
    <dgm:cxn modelId="{26B665E3-9BAF-4064-B69D-A89EE33A9167}" type="presParOf" srcId="{99DDB345-EF8A-4603-AC40-B9476611FDB4}" destId="{48934131-59C5-4017-BE36-05D25500918D}" srcOrd="4" destOrd="0" presId="urn:microsoft.com/office/officeart/2011/layout/RadialPictureList"/>
    <dgm:cxn modelId="{1FD8AD3B-66ED-42E5-87E9-9C4B4DFB1A63}" type="presParOf" srcId="{48934131-59C5-4017-BE36-05D25500918D}" destId="{D1EB69B2-CF49-45FF-B82E-55303DACFBAF}" srcOrd="0" destOrd="0" presId="urn:microsoft.com/office/officeart/2011/layout/RadialPictureList"/>
    <dgm:cxn modelId="{2C6844A7-93FC-4A83-9B28-5DC581093633}" type="presParOf" srcId="{99DDB345-EF8A-4603-AC40-B9476611FDB4}" destId="{E9D60A5B-6E60-47E8-B1B7-CE5B0430E1B2}" srcOrd="5" destOrd="0" presId="urn:microsoft.com/office/officeart/2011/layout/RadialPictureList"/>
    <dgm:cxn modelId="{08AFF318-A626-4401-B35C-D09457655463}" type="presParOf" srcId="{99DDB345-EF8A-4603-AC40-B9476611FDB4}" destId="{3306B358-D66C-4E1E-A645-AACAE2A80B14}" srcOrd="6" destOrd="0" presId="urn:microsoft.com/office/officeart/2011/layout/RadialPictureList"/>
    <dgm:cxn modelId="{010DE841-852F-4514-B6AA-996FA9795F85}" type="presParOf" srcId="{3306B358-D66C-4E1E-A645-AACAE2A80B14}" destId="{0616627E-DC18-43E1-A86B-66F4C4901DFA}" srcOrd="0" destOrd="0" presId="urn:microsoft.com/office/officeart/2011/layout/RadialPictureList"/>
    <dgm:cxn modelId="{F6E46265-4AAC-4446-ABB1-67AAE2C7DD18}" type="presParOf" srcId="{99DDB345-EF8A-4603-AC40-B9476611FDB4}" destId="{16B87DEC-F9AF-49E8-861E-62CFA69D2B8F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9B44EDE2-31CC-4C41-BC73-FB8FD33D4028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6AFA46F5-CB29-4CFA-B940-0F77E508C6FB}">
      <dgm:prSet phldrT="[Text]" custT="1"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US" sz="1400" dirty="0" err="1">
              <a:solidFill>
                <a:schemeClr val="bg1"/>
              </a:solidFill>
            </a:rPr>
            <a:t>Base_V_Seq</a:t>
          </a:r>
          <a:endParaRPr lang="en-US" sz="1400" dirty="0">
            <a:solidFill>
              <a:schemeClr val="bg1"/>
            </a:solidFill>
          </a:endParaRPr>
        </a:p>
      </dgm:t>
    </dgm:pt>
    <dgm:pt modelId="{B2505A0B-563E-4DFB-AC71-A6C7C7A669FE}" type="parTrans" cxnId="{AA6F4F67-3516-45BD-B01F-5F9D7FEF6C72}">
      <dgm:prSet/>
      <dgm:spPr/>
      <dgm:t>
        <a:bodyPr/>
        <a:lstStyle/>
        <a:p>
          <a:endParaRPr lang="en-US"/>
        </a:p>
      </dgm:t>
    </dgm:pt>
    <dgm:pt modelId="{4BCD6384-EB08-450F-8F22-1A27528F5E0C}" type="sibTrans" cxnId="{AA6F4F67-3516-45BD-B01F-5F9D7FEF6C72}">
      <dgm:prSet/>
      <dgm:spPr/>
      <dgm:t>
        <a:bodyPr/>
        <a:lstStyle/>
        <a:p>
          <a:endParaRPr lang="en-US"/>
        </a:p>
      </dgm:t>
    </dgm:pt>
    <dgm:pt modelId="{D1AF3FD0-02D9-45FA-8366-F92E34ADC12A}">
      <dgm:prSet phldrT="[Text]" custT="1"/>
      <dgm:spPr/>
      <dgm:t>
        <a:bodyPr/>
        <a:lstStyle/>
        <a:p>
          <a:r>
            <a:rPr lang="en-US" sz="1100" b="1" dirty="0"/>
            <a:t>Instantiates the sequencers of the RST agent and the ALU agent</a:t>
          </a:r>
        </a:p>
      </dgm:t>
    </dgm:pt>
    <dgm:pt modelId="{B050AF31-8648-49D6-B72B-0E3F10AB53C3}" type="parTrans" cxnId="{31B57FC1-D34A-4E0B-A0DC-CDD6BCB97A75}">
      <dgm:prSet/>
      <dgm:spPr/>
      <dgm:t>
        <a:bodyPr/>
        <a:lstStyle/>
        <a:p>
          <a:endParaRPr lang="en-US"/>
        </a:p>
      </dgm:t>
    </dgm:pt>
    <dgm:pt modelId="{6BB4FDEE-D541-496A-9941-2A5B55CD6D9C}" type="sibTrans" cxnId="{31B57FC1-D34A-4E0B-A0DC-CDD6BCB97A75}">
      <dgm:prSet/>
      <dgm:spPr/>
      <dgm:t>
        <a:bodyPr/>
        <a:lstStyle/>
        <a:p>
          <a:endParaRPr lang="en-US"/>
        </a:p>
      </dgm:t>
    </dgm:pt>
    <dgm:pt modelId="{E91FFD83-9DEB-47F1-84EA-2DF0042B02D4}">
      <dgm:prSet phldrT="[Text]" custT="1"/>
      <dgm:spPr/>
      <dgm:t>
        <a:bodyPr/>
        <a:lstStyle/>
        <a:p>
          <a:r>
            <a:rPr lang="en-US" sz="1100" b="1" dirty="0">
              <a:solidFill>
                <a:schemeClr val="bg1"/>
              </a:solidFill>
              <a:highlight>
                <a:srgbClr val="800000"/>
              </a:highlight>
            </a:rPr>
            <a:t>Uses `</a:t>
          </a:r>
          <a:r>
            <a:rPr lang="en-US" sz="1100" b="1" dirty="0" err="1">
              <a:solidFill>
                <a:schemeClr val="bg1"/>
              </a:solidFill>
              <a:highlight>
                <a:srgbClr val="800000"/>
              </a:highlight>
            </a:rPr>
            <a:t>uvm_declare_p_sequencer</a:t>
          </a:r>
          <a:r>
            <a:rPr lang="en-US" sz="1100" b="1" dirty="0">
              <a:solidFill>
                <a:schemeClr val="bg1"/>
              </a:solidFill>
              <a:highlight>
                <a:srgbClr val="800000"/>
              </a:highlight>
            </a:rPr>
            <a:t> to create set and casts the </a:t>
          </a:r>
          <a:r>
            <a:rPr lang="en-US" sz="1100" b="1" dirty="0" err="1">
              <a:solidFill>
                <a:schemeClr val="bg1"/>
              </a:solidFill>
              <a:highlight>
                <a:srgbClr val="800000"/>
              </a:highlight>
            </a:rPr>
            <a:t>p_sequencer</a:t>
          </a:r>
          <a:r>
            <a:rPr lang="en-US" sz="1100" b="1" dirty="0">
              <a:solidFill>
                <a:schemeClr val="bg1"/>
              </a:solidFill>
              <a:highlight>
                <a:srgbClr val="800000"/>
              </a:highlight>
            </a:rPr>
            <a:t> to the virtual sequencer which runs the virtual sequence</a:t>
          </a:r>
        </a:p>
      </dgm:t>
    </dgm:pt>
    <dgm:pt modelId="{2E08AF64-9D3F-4620-BFD8-D377C45EB5BB}" type="parTrans" cxnId="{BBC5770B-8262-44E6-82C1-AF51EE83A25B}">
      <dgm:prSet/>
      <dgm:spPr/>
      <dgm:t>
        <a:bodyPr/>
        <a:lstStyle/>
        <a:p>
          <a:endParaRPr lang="en-US"/>
        </a:p>
      </dgm:t>
    </dgm:pt>
    <dgm:pt modelId="{20F5CBF1-8D49-492A-8A9E-F3B73D5F079E}" type="sibTrans" cxnId="{BBC5770B-8262-44E6-82C1-AF51EE83A25B}">
      <dgm:prSet/>
      <dgm:spPr/>
      <dgm:t>
        <a:bodyPr/>
        <a:lstStyle/>
        <a:p>
          <a:endParaRPr lang="en-US"/>
        </a:p>
      </dgm:t>
    </dgm:pt>
    <dgm:pt modelId="{99DDB345-EF8A-4603-AC40-B9476611FDB4}" type="pres">
      <dgm:prSet presAssocID="{9B44EDE2-31CC-4C41-BC73-FB8FD33D4028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CBF2FDDB-0EF2-473A-B315-4E23EFA6B1FE}" type="pres">
      <dgm:prSet presAssocID="{6AFA46F5-CB29-4CFA-B940-0F77E508C6FB}" presName="Parent" presStyleLbl="node1" presStyleIdx="0" presStyleCnt="2" custLinFactNeighborX="-642">
        <dgm:presLayoutVars>
          <dgm:chMax val="4"/>
          <dgm:chPref val="3"/>
        </dgm:presLayoutVars>
      </dgm:prSet>
      <dgm:spPr/>
    </dgm:pt>
    <dgm:pt modelId="{67E10470-8429-4313-A979-E4661E041BF7}" type="pres">
      <dgm:prSet presAssocID="{D1AF3FD0-02D9-45FA-8366-F92E34ADC12A}" presName="Accent" presStyleLbl="node1" presStyleIdx="1" presStyleCnt="2"/>
      <dgm:spPr/>
    </dgm:pt>
    <dgm:pt modelId="{5B71E0BB-45D4-4BB7-9365-3AA9F9B7DC17}" type="pres">
      <dgm:prSet presAssocID="{D1AF3FD0-02D9-45FA-8366-F92E34ADC12A}" presName="Image1" presStyleLbl="fgImgPlace1" presStyleIdx="0" presStyleCnt="2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C68D2479-6E95-440E-8A9F-972CE19F650D}" type="pres">
      <dgm:prSet presAssocID="{D1AF3FD0-02D9-45FA-8366-F92E34ADC12A}" presName="Child1" presStyleLbl="revTx" presStyleIdx="0" presStyleCnt="2" custScaleX="218037" custLinFactNeighborX="66973" custLinFactNeighborY="-3151">
        <dgm:presLayoutVars>
          <dgm:chMax val="0"/>
          <dgm:chPref val="0"/>
          <dgm:bulletEnabled val="1"/>
        </dgm:presLayoutVars>
      </dgm:prSet>
      <dgm:spPr/>
    </dgm:pt>
    <dgm:pt modelId="{971A39BA-7699-400D-9DD2-394EAA42EFD5}" type="pres">
      <dgm:prSet presAssocID="{E91FFD83-9DEB-47F1-84EA-2DF0042B02D4}" presName="Image2" presStyleCnt="0"/>
      <dgm:spPr/>
    </dgm:pt>
    <dgm:pt modelId="{1E8D6046-8D12-4E78-8B15-F5764271BE66}" type="pres">
      <dgm:prSet presAssocID="{E91FFD83-9DEB-47F1-84EA-2DF0042B02D4}" presName="Image" presStyleLbl="fgImgPlace1" presStyleIdx="1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nsfer with solid fill"/>
        </a:ext>
      </dgm:extLst>
    </dgm:pt>
    <dgm:pt modelId="{E9B78207-DD0E-4E80-A663-3FB1056EFA05}" type="pres">
      <dgm:prSet presAssocID="{E91FFD83-9DEB-47F1-84EA-2DF0042B02D4}" presName="Child2" presStyleLbl="revTx" presStyleIdx="1" presStyleCnt="2" custScaleX="251553" custLinFactNeighborX="84207" custLinFactNeighborY="-6411">
        <dgm:presLayoutVars>
          <dgm:chMax val="0"/>
          <dgm:chPref val="0"/>
          <dgm:bulletEnabled val="1"/>
        </dgm:presLayoutVars>
      </dgm:prSet>
      <dgm:spPr/>
    </dgm:pt>
  </dgm:ptLst>
  <dgm:cxnLst>
    <dgm:cxn modelId="{BBC5770B-8262-44E6-82C1-AF51EE83A25B}" srcId="{6AFA46F5-CB29-4CFA-B940-0F77E508C6FB}" destId="{E91FFD83-9DEB-47F1-84EA-2DF0042B02D4}" srcOrd="1" destOrd="0" parTransId="{2E08AF64-9D3F-4620-BFD8-D377C45EB5BB}" sibTransId="{20F5CBF1-8D49-492A-8A9E-F3B73D5F079E}"/>
    <dgm:cxn modelId="{3AA5F92C-AFF8-481C-8EE4-FD80625AA281}" type="presOf" srcId="{E91FFD83-9DEB-47F1-84EA-2DF0042B02D4}" destId="{E9B78207-DD0E-4E80-A663-3FB1056EFA05}" srcOrd="0" destOrd="0" presId="urn:microsoft.com/office/officeart/2011/layout/RadialPictureList"/>
    <dgm:cxn modelId="{F6EF063A-885D-474B-BCD3-0B579976369D}" type="presOf" srcId="{6AFA46F5-CB29-4CFA-B940-0F77E508C6FB}" destId="{CBF2FDDB-0EF2-473A-B315-4E23EFA6B1FE}" srcOrd="0" destOrd="0" presId="urn:microsoft.com/office/officeart/2011/layout/RadialPictureList"/>
    <dgm:cxn modelId="{AA6F4F67-3516-45BD-B01F-5F9D7FEF6C72}" srcId="{9B44EDE2-31CC-4C41-BC73-FB8FD33D4028}" destId="{6AFA46F5-CB29-4CFA-B940-0F77E508C6FB}" srcOrd="0" destOrd="0" parTransId="{B2505A0B-563E-4DFB-AC71-A6C7C7A669FE}" sibTransId="{4BCD6384-EB08-450F-8F22-1A27528F5E0C}"/>
    <dgm:cxn modelId="{B6690D54-E927-4ACC-88F3-EE2D4B3692E7}" type="presOf" srcId="{D1AF3FD0-02D9-45FA-8366-F92E34ADC12A}" destId="{C68D2479-6E95-440E-8A9F-972CE19F650D}" srcOrd="0" destOrd="0" presId="urn:microsoft.com/office/officeart/2011/layout/RadialPictureList"/>
    <dgm:cxn modelId="{31B57FC1-D34A-4E0B-A0DC-CDD6BCB97A75}" srcId="{6AFA46F5-CB29-4CFA-B940-0F77E508C6FB}" destId="{D1AF3FD0-02D9-45FA-8366-F92E34ADC12A}" srcOrd="0" destOrd="0" parTransId="{B050AF31-8648-49D6-B72B-0E3F10AB53C3}" sibTransId="{6BB4FDEE-D541-496A-9941-2A5B55CD6D9C}"/>
    <dgm:cxn modelId="{412EFBD3-124F-43DF-BC7B-E48C8409551F}" type="presOf" srcId="{9B44EDE2-31CC-4C41-BC73-FB8FD33D4028}" destId="{99DDB345-EF8A-4603-AC40-B9476611FDB4}" srcOrd="0" destOrd="0" presId="urn:microsoft.com/office/officeart/2011/layout/RadialPictureList"/>
    <dgm:cxn modelId="{71C0552F-AC30-4C0A-9A9C-A9446B27ACA9}" type="presParOf" srcId="{99DDB345-EF8A-4603-AC40-B9476611FDB4}" destId="{CBF2FDDB-0EF2-473A-B315-4E23EFA6B1FE}" srcOrd="0" destOrd="0" presId="urn:microsoft.com/office/officeart/2011/layout/RadialPictureList"/>
    <dgm:cxn modelId="{DACCB39A-48CB-40AD-8879-F12EB634E271}" type="presParOf" srcId="{99DDB345-EF8A-4603-AC40-B9476611FDB4}" destId="{67E10470-8429-4313-A979-E4661E041BF7}" srcOrd="1" destOrd="0" presId="urn:microsoft.com/office/officeart/2011/layout/RadialPictureList"/>
    <dgm:cxn modelId="{74CC92FA-8014-45E2-AE6F-462926EC5782}" type="presParOf" srcId="{99DDB345-EF8A-4603-AC40-B9476611FDB4}" destId="{5B71E0BB-45D4-4BB7-9365-3AA9F9B7DC17}" srcOrd="2" destOrd="0" presId="urn:microsoft.com/office/officeart/2011/layout/RadialPictureList"/>
    <dgm:cxn modelId="{31B506C5-B745-4883-8696-3911B59728CA}" type="presParOf" srcId="{99DDB345-EF8A-4603-AC40-B9476611FDB4}" destId="{C68D2479-6E95-440E-8A9F-972CE19F650D}" srcOrd="3" destOrd="0" presId="urn:microsoft.com/office/officeart/2011/layout/RadialPictureList"/>
    <dgm:cxn modelId="{AB44617E-29F7-49E2-BD7F-D66D2780E6FA}" type="presParOf" srcId="{99DDB345-EF8A-4603-AC40-B9476611FDB4}" destId="{971A39BA-7699-400D-9DD2-394EAA42EFD5}" srcOrd="4" destOrd="0" presId="urn:microsoft.com/office/officeart/2011/layout/RadialPictureList"/>
    <dgm:cxn modelId="{AE473BF6-ACB4-422D-AA89-1BDBCED6A584}" type="presParOf" srcId="{971A39BA-7699-400D-9DD2-394EAA42EFD5}" destId="{1E8D6046-8D12-4E78-8B15-F5764271BE66}" srcOrd="0" destOrd="0" presId="urn:microsoft.com/office/officeart/2011/layout/RadialPictureList"/>
    <dgm:cxn modelId="{32BDAE73-ADE2-4EA1-8AB8-1C940F20BA2C}" type="presParOf" srcId="{99DDB345-EF8A-4603-AC40-B9476611FDB4}" destId="{E9B78207-DD0E-4E80-A663-3FB1056EFA05}" srcOrd="5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44EDE2-31CC-4C41-BC73-FB8FD33D4028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6AFA46F5-CB29-4CFA-B940-0F77E508C6FB}">
      <dgm:prSet phldrT="[Text]" custT="1"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ALU agent Config</a:t>
          </a:r>
        </a:p>
      </dgm:t>
    </dgm:pt>
    <dgm:pt modelId="{B2505A0B-563E-4DFB-AC71-A6C7C7A669FE}" type="parTrans" cxnId="{AA6F4F67-3516-45BD-B01F-5F9D7FEF6C72}">
      <dgm:prSet/>
      <dgm:spPr/>
      <dgm:t>
        <a:bodyPr/>
        <a:lstStyle/>
        <a:p>
          <a:endParaRPr lang="en-US"/>
        </a:p>
      </dgm:t>
    </dgm:pt>
    <dgm:pt modelId="{4BCD6384-EB08-450F-8F22-1A27528F5E0C}" type="sibTrans" cxnId="{AA6F4F67-3516-45BD-B01F-5F9D7FEF6C72}">
      <dgm:prSet/>
      <dgm:spPr/>
      <dgm:t>
        <a:bodyPr/>
        <a:lstStyle/>
        <a:p>
          <a:endParaRPr lang="en-US"/>
        </a:p>
      </dgm:t>
    </dgm:pt>
    <dgm:pt modelId="{D1AF3FD0-02D9-45FA-8366-F92E34ADC12A}">
      <dgm:prSet phldrT="[Text]" custT="1"/>
      <dgm:spPr/>
      <dgm:t>
        <a:bodyPr/>
        <a:lstStyle/>
        <a:p>
          <a:r>
            <a:rPr lang="en-US" sz="1100" b="1" dirty="0"/>
            <a:t>Is Initialized in the env class using the </a:t>
          </a:r>
          <a:r>
            <a:rPr lang="en-US" sz="1100" b="1" dirty="0" err="1"/>
            <a:t>env_cfg</a:t>
          </a:r>
          <a:r>
            <a:rPr lang="en-US" sz="1100" b="1" dirty="0"/>
            <a:t> handle</a:t>
          </a:r>
        </a:p>
      </dgm:t>
    </dgm:pt>
    <dgm:pt modelId="{B050AF31-8648-49D6-B72B-0E3F10AB53C3}" type="parTrans" cxnId="{31B57FC1-D34A-4E0B-A0DC-CDD6BCB97A75}">
      <dgm:prSet/>
      <dgm:spPr/>
      <dgm:t>
        <a:bodyPr/>
        <a:lstStyle/>
        <a:p>
          <a:endParaRPr lang="en-US"/>
        </a:p>
      </dgm:t>
    </dgm:pt>
    <dgm:pt modelId="{6BB4FDEE-D541-496A-9941-2A5B55CD6D9C}" type="sibTrans" cxnId="{31B57FC1-D34A-4E0B-A0DC-CDD6BCB97A75}">
      <dgm:prSet/>
      <dgm:spPr/>
      <dgm:t>
        <a:bodyPr/>
        <a:lstStyle/>
        <a:p>
          <a:endParaRPr lang="en-US"/>
        </a:p>
      </dgm:t>
    </dgm:pt>
    <dgm:pt modelId="{E91FFD83-9DEB-47F1-84EA-2DF0042B02D4}">
      <dgm:prSet phldrT="[Text]" custT="1"/>
      <dgm:spPr/>
      <dgm:t>
        <a:bodyPr/>
        <a:lstStyle/>
        <a:p>
          <a:r>
            <a:rPr lang="en-US" sz="1100" b="1" dirty="0">
              <a:solidFill>
                <a:schemeClr val="bg1"/>
              </a:solidFill>
              <a:highlight>
                <a:srgbClr val="800000"/>
              </a:highlight>
            </a:rPr>
            <a:t>Sets the </a:t>
          </a:r>
          <a:r>
            <a:rPr lang="en-US" sz="1100" b="1" dirty="0" err="1">
              <a:solidFill>
                <a:schemeClr val="bg1"/>
              </a:solidFill>
              <a:highlight>
                <a:srgbClr val="800000"/>
              </a:highlight>
            </a:rPr>
            <a:t>rst_vif</a:t>
          </a:r>
          <a:r>
            <a:rPr lang="en-US" sz="1100" b="1" dirty="0">
              <a:solidFill>
                <a:schemeClr val="bg1"/>
              </a:solidFill>
              <a:highlight>
                <a:srgbClr val="800000"/>
              </a:highlight>
            </a:rPr>
            <a:t> &amp; is used to set the </a:t>
          </a:r>
          <a:r>
            <a:rPr lang="en-US" sz="1100" b="1" dirty="0" err="1">
              <a:solidFill>
                <a:schemeClr val="bg1"/>
              </a:solidFill>
              <a:highlight>
                <a:srgbClr val="800000"/>
              </a:highlight>
            </a:rPr>
            <a:t>alu_vif</a:t>
          </a:r>
          <a:r>
            <a:rPr lang="en-US" sz="1100" b="1" dirty="0">
              <a:solidFill>
                <a:schemeClr val="bg1"/>
              </a:solidFill>
              <a:highlight>
                <a:srgbClr val="800000"/>
              </a:highlight>
            </a:rPr>
            <a:t> to ALU MONITOR &amp; ALU DRIVER</a:t>
          </a:r>
        </a:p>
      </dgm:t>
    </dgm:pt>
    <dgm:pt modelId="{2E08AF64-9D3F-4620-BFD8-D377C45EB5BB}" type="parTrans" cxnId="{BBC5770B-8262-44E6-82C1-AF51EE83A25B}">
      <dgm:prSet/>
      <dgm:spPr/>
      <dgm:t>
        <a:bodyPr/>
        <a:lstStyle/>
        <a:p>
          <a:endParaRPr lang="en-US"/>
        </a:p>
      </dgm:t>
    </dgm:pt>
    <dgm:pt modelId="{20F5CBF1-8D49-492A-8A9E-F3B73D5F079E}" type="sibTrans" cxnId="{BBC5770B-8262-44E6-82C1-AF51EE83A25B}">
      <dgm:prSet/>
      <dgm:spPr/>
      <dgm:t>
        <a:bodyPr/>
        <a:lstStyle/>
        <a:p>
          <a:endParaRPr lang="en-US"/>
        </a:p>
      </dgm:t>
    </dgm:pt>
    <dgm:pt modelId="{506315F5-F468-4657-B287-108EC8B96EB1}">
      <dgm:prSet custT="1"/>
      <dgm:spPr/>
      <dgm:t>
        <a:bodyPr/>
        <a:lstStyle/>
        <a:p>
          <a:r>
            <a:rPr lang="en-US" sz="1100" b="1" kern="1200" dirty="0">
              <a:solidFill>
                <a:prstClr val="white"/>
              </a:solidFill>
              <a:highlight>
                <a:srgbClr val="800000"/>
              </a:highlight>
              <a:latin typeface="Bierstadt"/>
              <a:ea typeface="+mn-ea"/>
              <a:cs typeface="+mn-cs"/>
            </a:rPr>
            <a:t>Is set to the </a:t>
          </a:r>
          <a:r>
            <a:rPr lang="en-US" sz="1100" b="1" kern="1200" dirty="0" err="1">
              <a:solidFill>
                <a:prstClr val="white"/>
              </a:solidFill>
              <a:highlight>
                <a:srgbClr val="800000"/>
              </a:highlight>
              <a:latin typeface="Bierstadt"/>
              <a:ea typeface="+mn-ea"/>
              <a:cs typeface="+mn-cs"/>
            </a:rPr>
            <a:t>ALU_agent_h</a:t>
          </a:r>
          <a:r>
            <a:rPr lang="en-US" sz="1100" b="1" kern="1200" dirty="0">
              <a:solidFill>
                <a:prstClr val="white"/>
              </a:solidFill>
              <a:highlight>
                <a:srgbClr val="800000"/>
              </a:highlight>
              <a:latin typeface="Bierstadt"/>
              <a:ea typeface="+mn-ea"/>
              <a:cs typeface="+mn-cs"/>
            </a:rPr>
            <a:t> through the </a:t>
          </a:r>
          <a:r>
            <a:rPr lang="en-US" sz="1100" b="1" kern="1200" dirty="0" err="1">
              <a:solidFill>
                <a:prstClr val="white"/>
              </a:solidFill>
              <a:highlight>
                <a:srgbClr val="800000"/>
              </a:highlight>
              <a:latin typeface="Bierstadt"/>
              <a:ea typeface="+mn-ea"/>
              <a:cs typeface="+mn-cs"/>
            </a:rPr>
            <a:t>uvm_config_db</a:t>
          </a:r>
          <a:endParaRPr lang="en-US" sz="1100" b="1" kern="1200" dirty="0">
            <a:solidFill>
              <a:prstClr val="white"/>
            </a:solidFill>
            <a:highlight>
              <a:srgbClr val="800000"/>
            </a:highlight>
            <a:latin typeface="Bierstadt"/>
            <a:ea typeface="+mn-ea"/>
            <a:cs typeface="+mn-cs"/>
          </a:endParaRPr>
        </a:p>
      </dgm:t>
    </dgm:pt>
    <dgm:pt modelId="{D5D08D97-D32B-44B9-AFFC-37EEEC031047}" type="parTrans" cxnId="{59C2C346-798A-4BEF-8395-F56C9CC2974E}">
      <dgm:prSet/>
      <dgm:spPr/>
      <dgm:t>
        <a:bodyPr/>
        <a:lstStyle/>
        <a:p>
          <a:endParaRPr lang="en-US"/>
        </a:p>
      </dgm:t>
    </dgm:pt>
    <dgm:pt modelId="{5F570DB2-1231-4815-86F7-194C0CC505CA}" type="sibTrans" cxnId="{59C2C346-798A-4BEF-8395-F56C9CC2974E}">
      <dgm:prSet/>
      <dgm:spPr/>
      <dgm:t>
        <a:bodyPr/>
        <a:lstStyle/>
        <a:p>
          <a:endParaRPr lang="en-US"/>
        </a:p>
      </dgm:t>
    </dgm:pt>
    <dgm:pt modelId="{99DDB345-EF8A-4603-AC40-B9476611FDB4}" type="pres">
      <dgm:prSet presAssocID="{9B44EDE2-31CC-4C41-BC73-FB8FD33D4028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CBF2FDDB-0EF2-473A-B315-4E23EFA6B1FE}" type="pres">
      <dgm:prSet presAssocID="{6AFA46F5-CB29-4CFA-B940-0F77E508C6FB}" presName="Parent" presStyleLbl="node1" presStyleIdx="0" presStyleCnt="2" custLinFactNeighborX="-642">
        <dgm:presLayoutVars>
          <dgm:chMax val="4"/>
          <dgm:chPref val="3"/>
        </dgm:presLayoutVars>
      </dgm:prSet>
      <dgm:spPr/>
    </dgm:pt>
    <dgm:pt modelId="{67E10470-8429-4313-A979-E4661E041BF7}" type="pres">
      <dgm:prSet presAssocID="{D1AF3FD0-02D9-45FA-8366-F92E34ADC12A}" presName="Accent" presStyleLbl="node1" presStyleIdx="1" presStyleCnt="2"/>
      <dgm:spPr/>
    </dgm:pt>
    <dgm:pt modelId="{5B71E0BB-45D4-4BB7-9365-3AA9F9B7DC17}" type="pres">
      <dgm:prSet presAssocID="{D1AF3FD0-02D9-45FA-8366-F92E34ADC12A}" presName="Image1" presStyleLbl="fgImgPlace1" presStyleIdx="0" presStyleCnt="3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C68D2479-6E95-440E-8A9F-972CE19F650D}" type="pres">
      <dgm:prSet presAssocID="{D1AF3FD0-02D9-45FA-8366-F92E34ADC12A}" presName="Child1" presStyleLbl="revTx" presStyleIdx="0" presStyleCnt="3" custScaleX="218037" custLinFactNeighborX="66973" custLinFactNeighborY="-3151">
        <dgm:presLayoutVars>
          <dgm:chMax val="0"/>
          <dgm:chPref val="0"/>
          <dgm:bulletEnabled val="1"/>
        </dgm:presLayoutVars>
      </dgm:prSet>
      <dgm:spPr/>
    </dgm:pt>
    <dgm:pt modelId="{971A39BA-7699-400D-9DD2-394EAA42EFD5}" type="pres">
      <dgm:prSet presAssocID="{E91FFD83-9DEB-47F1-84EA-2DF0042B02D4}" presName="Image2" presStyleCnt="0"/>
      <dgm:spPr/>
    </dgm:pt>
    <dgm:pt modelId="{1E8D6046-8D12-4E78-8B15-F5764271BE66}" type="pres">
      <dgm:prSet presAssocID="{E91FFD83-9DEB-47F1-84EA-2DF0042B02D4}" presName="Image" presStyleLbl="fgImgPlace1" presStyleIdx="1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nsfer with solid fill"/>
        </a:ext>
      </dgm:extLst>
    </dgm:pt>
    <dgm:pt modelId="{E9B78207-DD0E-4E80-A663-3FB1056EFA05}" type="pres">
      <dgm:prSet presAssocID="{E91FFD83-9DEB-47F1-84EA-2DF0042B02D4}" presName="Child2" presStyleLbl="revTx" presStyleIdx="1" presStyleCnt="3" custScaleX="251553" custLinFactNeighborX="84207" custLinFactNeighborY="-6411">
        <dgm:presLayoutVars>
          <dgm:chMax val="0"/>
          <dgm:chPref val="0"/>
          <dgm:bulletEnabled val="1"/>
        </dgm:presLayoutVars>
      </dgm:prSet>
      <dgm:spPr/>
    </dgm:pt>
    <dgm:pt modelId="{EBB2C680-5F7D-42DD-8B47-9A8E1691CB09}" type="pres">
      <dgm:prSet presAssocID="{506315F5-F468-4657-B287-108EC8B96EB1}" presName="Image3" presStyleCnt="0"/>
      <dgm:spPr/>
    </dgm:pt>
    <dgm:pt modelId="{8BA3C442-86A1-4C7F-84D6-D16E95673B96}" type="pres">
      <dgm:prSet presAssocID="{506315F5-F468-4657-B287-108EC8B96EB1}" presName="Image" presStyleLbl="fgImgPlace1" presStyleIdx="2" presStyleCnt="3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3DAE34E7-A65C-4FDA-ABB4-9AF6B202F7B6}" type="pres">
      <dgm:prSet presAssocID="{506315F5-F468-4657-B287-108EC8B96EB1}" presName="Child3" presStyleLbl="revTx" presStyleIdx="2" presStyleCnt="3" custScaleX="308765" custLinFactX="5255" custLinFactNeighborX="100000" custLinFactNeighborY="3869">
        <dgm:presLayoutVars>
          <dgm:chMax val="0"/>
          <dgm:chPref val="0"/>
          <dgm:bulletEnabled val="1"/>
        </dgm:presLayoutVars>
      </dgm:prSet>
      <dgm:spPr/>
    </dgm:pt>
  </dgm:ptLst>
  <dgm:cxnLst>
    <dgm:cxn modelId="{BBC5770B-8262-44E6-82C1-AF51EE83A25B}" srcId="{6AFA46F5-CB29-4CFA-B940-0F77E508C6FB}" destId="{E91FFD83-9DEB-47F1-84EA-2DF0042B02D4}" srcOrd="1" destOrd="0" parTransId="{2E08AF64-9D3F-4620-BFD8-D377C45EB5BB}" sibTransId="{20F5CBF1-8D49-492A-8A9E-F3B73D5F079E}"/>
    <dgm:cxn modelId="{3AA5F92C-AFF8-481C-8EE4-FD80625AA281}" type="presOf" srcId="{E91FFD83-9DEB-47F1-84EA-2DF0042B02D4}" destId="{E9B78207-DD0E-4E80-A663-3FB1056EFA05}" srcOrd="0" destOrd="0" presId="urn:microsoft.com/office/officeart/2011/layout/RadialPictureList"/>
    <dgm:cxn modelId="{F6EF063A-885D-474B-BCD3-0B579976369D}" type="presOf" srcId="{6AFA46F5-CB29-4CFA-B940-0F77E508C6FB}" destId="{CBF2FDDB-0EF2-473A-B315-4E23EFA6B1FE}" srcOrd="0" destOrd="0" presId="urn:microsoft.com/office/officeart/2011/layout/RadialPictureList"/>
    <dgm:cxn modelId="{59C2C346-798A-4BEF-8395-F56C9CC2974E}" srcId="{6AFA46F5-CB29-4CFA-B940-0F77E508C6FB}" destId="{506315F5-F468-4657-B287-108EC8B96EB1}" srcOrd="2" destOrd="0" parTransId="{D5D08D97-D32B-44B9-AFFC-37EEEC031047}" sibTransId="{5F570DB2-1231-4815-86F7-194C0CC505CA}"/>
    <dgm:cxn modelId="{AA6F4F67-3516-45BD-B01F-5F9D7FEF6C72}" srcId="{9B44EDE2-31CC-4C41-BC73-FB8FD33D4028}" destId="{6AFA46F5-CB29-4CFA-B940-0F77E508C6FB}" srcOrd="0" destOrd="0" parTransId="{B2505A0B-563E-4DFB-AC71-A6C7C7A669FE}" sibTransId="{4BCD6384-EB08-450F-8F22-1A27528F5E0C}"/>
    <dgm:cxn modelId="{B6690D54-E927-4ACC-88F3-EE2D4B3692E7}" type="presOf" srcId="{D1AF3FD0-02D9-45FA-8366-F92E34ADC12A}" destId="{C68D2479-6E95-440E-8A9F-972CE19F650D}" srcOrd="0" destOrd="0" presId="urn:microsoft.com/office/officeart/2011/layout/RadialPictureList"/>
    <dgm:cxn modelId="{31B57FC1-D34A-4E0B-A0DC-CDD6BCB97A75}" srcId="{6AFA46F5-CB29-4CFA-B940-0F77E508C6FB}" destId="{D1AF3FD0-02D9-45FA-8366-F92E34ADC12A}" srcOrd="0" destOrd="0" parTransId="{B050AF31-8648-49D6-B72B-0E3F10AB53C3}" sibTransId="{6BB4FDEE-D541-496A-9941-2A5B55CD6D9C}"/>
    <dgm:cxn modelId="{412EFBD3-124F-43DF-BC7B-E48C8409551F}" type="presOf" srcId="{9B44EDE2-31CC-4C41-BC73-FB8FD33D4028}" destId="{99DDB345-EF8A-4603-AC40-B9476611FDB4}" srcOrd="0" destOrd="0" presId="urn:microsoft.com/office/officeart/2011/layout/RadialPictureList"/>
    <dgm:cxn modelId="{D06FA7FC-C775-48F6-835B-698ED4423297}" type="presOf" srcId="{506315F5-F468-4657-B287-108EC8B96EB1}" destId="{3DAE34E7-A65C-4FDA-ABB4-9AF6B202F7B6}" srcOrd="0" destOrd="0" presId="urn:microsoft.com/office/officeart/2011/layout/RadialPictureList"/>
    <dgm:cxn modelId="{71C0552F-AC30-4C0A-9A9C-A9446B27ACA9}" type="presParOf" srcId="{99DDB345-EF8A-4603-AC40-B9476611FDB4}" destId="{CBF2FDDB-0EF2-473A-B315-4E23EFA6B1FE}" srcOrd="0" destOrd="0" presId="urn:microsoft.com/office/officeart/2011/layout/RadialPictureList"/>
    <dgm:cxn modelId="{DACCB39A-48CB-40AD-8879-F12EB634E271}" type="presParOf" srcId="{99DDB345-EF8A-4603-AC40-B9476611FDB4}" destId="{67E10470-8429-4313-A979-E4661E041BF7}" srcOrd="1" destOrd="0" presId="urn:microsoft.com/office/officeart/2011/layout/RadialPictureList"/>
    <dgm:cxn modelId="{74CC92FA-8014-45E2-AE6F-462926EC5782}" type="presParOf" srcId="{99DDB345-EF8A-4603-AC40-B9476611FDB4}" destId="{5B71E0BB-45D4-4BB7-9365-3AA9F9B7DC17}" srcOrd="2" destOrd="0" presId="urn:microsoft.com/office/officeart/2011/layout/RadialPictureList"/>
    <dgm:cxn modelId="{31B506C5-B745-4883-8696-3911B59728CA}" type="presParOf" srcId="{99DDB345-EF8A-4603-AC40-B9476611FDB4}" destId="{C68D2479-6E95-440E-8A9F-972CE19F650D}" srcOrd="3" destOrd="0" presId="urn:microsoft.com/office/officeart/2011/layout/RadialPictureList"/>
    <dgm:cxn modelId="{AB44617E-29F7-49E2-BD7F-D66D2780E6FA}" type="presParOf" srcId="{99DDB345-EF8A-4603-AC40-B9476611FDB4}" destId="{971A39BA-7699-400D-9DD2-394EAA42EFD5}" srcOrd="4" destOrd="0" presId="urn:microsoft.com/office/officeart/2011/layout/RadialPictureList"/>
    <dgm:cxn modelId="{AE473BF6-ACB4-422D-AA89-1BDBCED6A584}" type="presParOf" srcId="{971A39BA-7699-400D-9DD2-394EAA42EFD5}" destId="{1E8D6046-8D12-4E78-8B15-F5764271BE66}" srcOrd="0" destOrd="0" presId="urn:microsoft.com/office/officeart/2011/layout/RadialPictureList"/>
    <dgm:cxn modelId="{32BDAE73-ADE2-4EA1-8AB8-1C940F20BA2C}" type="presParOf" srcId="{99DDB345-EF8A-4603-AC40-B9476611FDB4}" destId="{E9B78207-DD0E-4E80-A663-3FB1056EFA05}" srcOrd="5" destOrd="0" presId="urn:microsoft.com/office/officeart/2011/layout/RadialPictureList"/>
    <dgm:cxn modelId="{BC2EE74C-F9AC-4BB8-84BC-84CE6AB9215F}" type="presParOf" srcId="{99DDB345-EF8A-4603-AC40-B9476611FDB4}" destId="{EBB2C680-5F7D-42DD-8B47-9A8E1691CB09}" srcOrd="6" destOrd="0" presId="urn:microsoft.com/office/officeart/2011/layout/RadialPictureList"/>
    <dgm:cxn modelId="{89590471-EAE0-42CE-BB37-9586B90AE37A}" type="presParOf" srcId="{EBB2C680-5F7D-42DD-8B47-9A8E1691CB09}" destId="{8BA3C442-86A1-4C7F-84D6-D16E95673B96}" srcOrd="0" destOrd="0" presId="urn:microsoft.com/office/officeart/2011/layout/RadialPictureList"/>
    <dgm:cxn modelId="{BFF9D149-7300-4D11-A9EF-3C1B0B6DCCBD}" type="presParOf" srcId="{99DDB345-EF8A-4603-AC40-B9476611FDB4}" destId="{3DAE34E7-A65C-4FDA-ABB4-9AF6B202F7B6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9B44EDE2-31CC-4C41-BC73-FB8FD33D4028}" type="doc">
      <dgm:prSet loTypeId="urn:microsoft.com/office/officeart/2011/layout/RadialPictureList" loCatId="picture" qsTypeId="urn:microsoft.com/office/officeart/2005/8/quickstyle/simple5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6AFA46F5-CB29-4CFA-B940-0F77E508C6FB}">
      <dgm:prSet phldrT="[Text]" custT="1"/>
      <dgm:spPr/>
      <dgm:t>
        <a:bodyPr/>
        <a:lstStyle/>
        <a:p>
          <a:r>
            <a:rPr lang="en-US" sz="900" dirty="0" err="1"/>
            <a:t>Repetition_v_seq</a:t>
          </a:r>
          <a:endParaRPr lang="en-US" sz="900" dirty="0"/>
        </a:p>
      </dgm:t>
    </dgm:pt>
    <dgm:pt modelId="{B2505A0B-563E-4DFB-AC71-A6C7C7A669FE}" type="parTrans" cxnId="{AA6F4F67-3516-45BD-B01F-5F9D7FEF6C72}">
      <dgm:prSet/>
      <dgm:spPr/>
      <dgm:t>
        <a:bodyPr/>
        <a:lstStyle/>
        <a:p>
          <a:endParaRPr lang="en-US"/>
        </a:p>
      </dgm:t>
    </dgm:pt>
    <dgm:pt modelId="{4BCD6384-EB08-450F-8F22-1A27528F5E0C}" type="sibTrans" cxnId="{AA6F4F67-3516-45BD-B01F-5F9D7FEF6C72}">
      <dgm:prSet/>
      <dgm:spPr/>
      <dgm:t>
        <a:bodyPr/>
        <a:lstStyle/>
        <a:p>
          <a:endParaRPr lang="en-US"/>
        </a:p>
      </dgm:t>
    </dgm:pt>
    <dgm:pt modelId="{D1AF3FD0-02D9-45FA-8366-F92E34ADC12A}">
      <dgm:prSet phldrT="[Text]" custT="1"/>
      <dgm:spPr/>
      <dgm:t>
        <a:bodyPr/>
        <a:lstStyle/>
        <a:p>
          <a:r>
            <a:rPr lang="en-US" sz="1000" b="1" dirty="0">
              <a:solidFill>
                <a:schemeClr val="bg1"/>
              </a:solidFill>
              <a:highlight>
                <a:srgbClr val="800000"/>
              </a:highlight>
            </a:rPr>
            <a:t>Fork joins the start of both </a:t>
          </a:r>
          <a:r>
            <a:rPr lang="en-US" sz="1000" b="1" dirty="0" err="1">
              <a:solidFill>
                <a:schemeClr val="bg1"/>
              </a:solidFill>
              <a:highlight>
                <a:srgbClr val="800000"/>
              </a:highlight>
            </a:rPr>
            <a:t>rst_sequence</a:t>
          </a:r>
          <a:r>
            <a:rPr lang="en-US" sz="1000" b="1" dirty="0">
              <a:solidFill>
                <a:schemeClr val="bg1"/>
              </a:solidFill>
              <a:highlight>
                <a:srgbClr val="800000"/>
              </a:highlight>
            </a:rPr>
            <a:t> &amp; the </a:t>
          </a:r>
          <a:r>
            <a:rPr lang="en-US" sz="1000" b="1" dirty="0" err="1">
              <a:solidFill>
                <a:schemeClr val="bg1"/>
              </a:solidFill>
              <a:highlight>
                <a:srgbClr val="800000"/>
              </a:highlight>
            </a:rPr>
            <a:t>repition_sequences</a:t>
          </a:r>
          <a:endParaRPr lang="en-US" sz="1000" dirty="0">
            <a:solidFill>
              <a:schemeClr val="bg1"/>
            </a:solidFill>
            <a:highlight>
              <a:srgbClr val="800000"/>
            </a:highlight>
          </a:endParaRPr>
        </a:p>
      </dgm:t>
    </dgm:pt>
    <dgm:pt modelId="{B050AF31-8648-49D6-B72B-0E3F10AB53C3}" type="parTrans" cxnId="{31B57FC1-D34A-4E0B-A0DC-CDD6BCB97A75}">
      <dgm:prSet/>
      <dgm:spPr/>
      <dgm:t>
        <a:bodyPr/>
        <a:lstStyle/>
        <a:p>
          <a:endParaRPr lang="en-US"/>
        </a:p>
      </dgm:t>
    </dgm:pt>
    <dgm:pt modelId="{6BB4FDEE-D541-496A-9941-2A5B55CD6D9C}" type="sibTrans" cxnId="{31B57FC1-D34A-4E0B-A0DC-CDD6BCB97A75}">
      <dgm:prSet/>
      <dgm:spPr/>
      <dgm:t>
        <a:bodyPr/>
        <a:lstStyle/>
        <a:p>
          <a:endParaRPr lang="en-US"/>
        </a:p>
      </dgm:t>
    </dgm:pt>
    <dgm:pt modelId="{E91FFD83-9DEB-47F1-84EA-2DF0042B02D4}">
      <dgm:prSet phldrT="[Text]" custT="1"/>
      <dgm:spPr/>
      <dgm:t>
        <a:bodyPr/>
        <a:lstStyle/>
        <a:p>
          <a:r>
            <a:rPr lang="en-US" sz="1000" b="1" dirty="0" err="1"/>
            <a:t>repitition_sequences</a:t>
          </a:r>
          <a:r>
            <a:rPr lang="en-US" sz="1000" b="1" dirty="0"/>
            <a:t> are started using the </a:t>
          </a:r>
          <a:r>
            <a:rPr lang="en-US" sz="1000" b="1" dirty="0" err="1"/>
            <a:t>alu_sqr</a:t>
          </a:r>
          <a:r>
            <a:rPr lang="en-US" sz="1000" b="1" dirty="0"/>
            <a:t> and the </a:t>
          </a:r>
          <a:r>
            <a:rPr lang="en-US" sz="1000" b="1" dirty="0" err="1"/>
            <a:t>reset_sequence</a:t>
          </a:r>
          <a:r>
            <a:rPr lang="en-US" sz="1000" b="1" dirty="0"/>
            <a:t> is started using the </a:t>
          </a:r>
          <a:r>
            <a:rPr lang="en-US" sz="1000" b="1" dirty="0" err="1"/>
            <a:t>rst_sqr</a:t>
          </a:r>
          <a:endParaRPr lang="en-US" sz="1000" dirty="0"/>
        </a:p>
      </dgm:t>
    </dgm:pt>
    <dgm:pt modelId="{2E08AF64-9D3F-4620-BFD8-D377C45EB5BB}" type="parTrans" cxnId="{BBC5770B-8262-44E6-82C1-AF51EE83A25B}">
      <dgm:prSet/>
      <dgm:spPr/>
      <dgm:t>
        <a:bodyPr/>
        <a:lstStyle/>
        <a:p>
          <a:endParaRPr lang="en-US"/>
        </a:p>
      </dgm:t>
    </dgm:pt>
    <dgm:pt modelId="{20F5CBF1-8D49-492A-8A9E-F3B73D5F079E}" type="sibTrans" cxnId="{BBC5770B-8262-44E6-82C1-AF51EE83A25B}">
      <dgm:prSet/>
      <dgm:spPr/>
      <dgm:t>
        <a:bodyPr/>
        <a:lstStyle/>
        <a:p>
          <a:endParaRPr lang="en-US"/>
        </a:p>
      </dgm:t>
    </dgm:pt>
    <dgm:pt modelId="{56A01D98-9099-4865-91F2-6B21FD9DC145}">
      <dgm:prSet phldrT="[Text]" custLinFactNeighborX="3744"/>
      <dgm:spPr/>
    </dgm:pt>
    <dgm:pt modelId="{AC36A9E1-EA15-4048-9B34-74B3F1CDBF49}" type="parTrans" cxnId="{9A53A549-6946-43F3-8F25-24909276BEBA}">
      <dgm:prSet/>
      <dgm:spPr/>
      <dgm:t>
        <a:bodyPr/>
        <a:lstStyle/>
        <a:p>
          <a:endParaRPr lang="en-US"/>
        </a:p>
      </dgm:t>
    </dgm:pt>
    <dgm:pt modelId="{64CE6164-4890-40D8-8A75-A74A5EA5DAC8}" type="sibTrans" cxnId="{9A53A549-6946-43F3-8F25-24909276BEBA}">
      <dgm:prSet/>
      <dgm:spPr/>
      <dgm:t>
        <a:bodyPr/>
        <a:lstStyle/>
        <a:p>
          <a:endParaRPr lang="en-US"/>
        </a:p>
      </dgm:t>
    </dgm:pt>
    <dgm:pt modelId="{167D1437-E2D4-4836-A56F-DB1F3333FF8A}">
      <dgm:prSet phldrT="[Text]" custT="1"/>
      <dgm:spPr/>
      <dgm:t>
        <a:bodyPr/>
        <a:lstStyle/>
        <a:p>
          <a:r>
            <a:rPr lang="en-US" sz="1000" b="1" dirty="0">
              <a:solidFill>
                <a:schemeClr val="bg1"/>
              </a:solidFill>
              <a:highlight>
                <a:srgbClr val="800000"/>
              </a:highlight>
            </a:rPr>
            <a:t>Each sequence in the repetition sequence has its own priority and the </a:t>
          </a:r>
          <a:r>
            <a:rPr lang="en-US" sz="1000" b="1" dirty="0" err="1">
              <a:solidFill>
                <a:schemeClr val="bg1"/>
              </a:solidFill>
              <a:highlight>
                <a:srgbClr val="800000"/>
              </a:highlight>
            </a:rPr>
            <a:t>arbitiration</a:t>
          </a:r>
          <a:r>
            <a:rPr lang="en-US" sz="1000" b="1" dirty="0">
              <a:solidFill>
                <a:schemeClr val="bg1"/>
              </a:solidFill>
              <a:highlight>
                <a:srgbClr val="800000"/>
              </a:highlight>
            </a:rPr>
            <a:t> mode is UVM_SEQ_ARB_STRICT_FIFO</a:t>
          </a:r>
          <a:endParaRPr lang="en-US" sz="1000" dirty="0">
            <a:solidFill>
              <a:schemeClr val="bg1"/>
            </a:solidFill>
            <a:highlight>
              <a:srgbClr val="800000"/>
            </a:highlight>
          </a:endParaRPr>
        </a:p>
      </dgm:t>
    </dgm:pt>
    <dgm:pt modelId="{47DDDB05-63B4-44DC-BFC3-53A8CF9C190B}" type="parTrans" cxnId="{5DE6286D-4852-4CF4-92A3-4EBF5D41C8EF}">
      <dgm:prSet/>
      <dgm:spPr/>
      <dgm:t>
        <a:bodyPr/>
        <a:lstStyle/>
        <a:p>
          <a:endParaRPr lang="en-US"/>
        </a:p>
      </dgm:t>
    </dgm:pt>
    <dgm:pt modelId="{C1C56708-5C33-49C3-ABA9-08B0E0A167B6}" type="sibTrans" cxnId="{5DE6286D-4852-4CF4-92A3-4EBF5D41C8EF}">
      <dgm:prSet/>
      <dgm:spPr/>
      <dgm:t>
        <a:bodyPr/>
        <a:lstStyle/>
        <a:p>
          <a:endParaRPr lang="en-US"/>
        </a:p>
      </dgm:t>
    </dgm:pt>
    <dgm:pt modelId="{99DDB345-EF8A-4603-AC40-B9476611FDB4}" type="pres">
      <dgm:prSet presAssocID="{9B44EDE2-31CC-4C41-BC73-FB8FD33D4028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CBF2FDDB-0EF2-473A-B315-4E23EFA6B1FE}" type="pres">
      <dgm:prSet presAssocID="{6AFA46F5-CB29-4CFA-B940-0F77E508C6FB}" presName="Parent" presStyleLbl="node1" presStyleIdx="0" presStyleCnt="2">
        <dgm:presLayoutVars>
          <dgm:chMax val="4"/>
          <dgm:chPref val="3"/>
        </dgm:presLayoutVars>
      </dgm:prSet>
      <dgm:spPr/>
    </dgm:pt>
    <dgm:pt modelId="{67E10470-8429-4313-A979-E4661E041BF7}" type="pres">
      <dgm:prSet presAssocID="{D1AF3FD0-02D9-45FA-8366-F92E34ADC12A}" presName="Accent" presStyleLbl="node1" presStyleIdx="1" presStyleCnt="2"/>
      <dgm:spPr/>
    </dgm:pt>
    <dgm:pt modelId="{5B71E0BB-45D4-4BB7-9365-3AA9F9B7DC17}" type="pres">
      <dgm:prSet presAssocID="{D1AF3FD0-02D9-45FA-8366-F92E34ADC12A}" presName="Image1" presStyleLbl="fgImgPlace1" presStyleIdx="0" presStyleCnt="3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C68D2479-6E95-440E-8A9F-972CE19F650D}" type="pres">
      <dgm:prSet presAssocID="{D1AF3FD0-02D9-45FA-8366-F92E34ADC12A}" presName="Child1" presStyleLbl="revTx" presStyleIdx="0" presStyleCnt="3" custScaleX="139527" custLinFactNeighborX="14620">
        <dgm:presLayoutVars>
          <dgm:chMax val="0"/>
          <dgm:chPref val="0"/>
          <dgm:bulletEnabled val="1"/>
        </dgm:presLayoutVars>
      </dgm:prSet>
      <dgm:spPr/>
    </dgm:pt>
    <dgm:pt modelId="{971A39BA-7699-400D-9DD2-394EAA42EFD5}" type="pres">
      <dgm:prSet presAssocID="{E91FFD83-9DEB-47F1-84EA-2DF0042B02D4}" presName="Image2" presStyleCnt="0"/>
      <dgm:spPr/>
    </dgm:pt>
    <dgm:pt modelId="{1E8D6046-8D12-4E78-8B15-F5764271BE66}" type="pres">
      <dgm:prSet presAssocID="{E91FFD83-9DEB-47F1-84EA-2DF0042B02D4}" presName="Image" presStyleLbl="fgImgPlac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nsfer with solid fill"/>
        </a:ext>
      </dgm:extLst>
    </dgm:pt>
    <dgm:pt modelId="{E9B78207-DD0E-4E80-A663-3FB1056EFA05}" type="pres">
      <dgm:prSet presAssocID="{E91FFD83-9DEB-47F1-84EA-2DF0042B02D4}" presName="Child2" presStyleLbl="revTx" presStyleIdx="1" presStyleCnt="3" custScaleX="150153" custLinFactNeighborX="22844" custLinFactNeighborY="4302">
        <dgm:presLayoutVars>
          <dgm:chMax val="0"/>
          <dgm:chPref val="0"/>
          <dgm:bulletEnabled val="1"/>
        </dgm:presLayoutVars>
      </dgm:prSet>
      <dgm:spPr/>
    </dgm:pt>
    <dgm:pt modelId="{9E7355F9-451A-4F96-BD02-2CF18D140EBC}" type="pres">
      <dgm:prSet presAssocID="{167D1437-E2D4-4836-A56F-DB1F3333FF8A}" presName="Image3" presStyleCnt="0"/>
      <dgm:spPr/>
    </dgm:pt>
    <dgm:pt modelId="{3C3D8445-42EC-4221-BF60-743806D341D2}" type="pres">
      <dgm:prSet presAssocID="{167D1437-E2D4-4836-A56F-DB1F3333FF8A}" presName="Image" presStyleLbl="fgImgPlace1" presStyleIdx="2" presStyleCnt="3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38C36EE4-DC8D-41C4-8F3F-F00D7AADB501}" type="pres">
      <dgm:prSet presAssocID="{167D1437-E2D4-4836-A56F-DB1F3333FF8A}" presName="Child3" presStyleLbl="revTx" presStyleIdx="2" presStyleCnt="3" custScaleX="179862" custLinFactNeighborX="38378" custLinFactNeighborY="-1263">
        <dgm:presLayoutVars>
          <dgm:chMax val="0"/>
          <dgm:chPref val="0"/>
          <dgm:bulletEnabled val="1"/>
        </dgm:presLayoutVars>
      </dgm:prSet>
      <dgm:spPr/>
    </dgm:pt>
  </dgm:ptLst>
  <dgm:cxnLst>
    <dgm:cxn modelId="{BBC5770B-8262-44E6-82C1-AF51EE83A25B}" srcId="{6AFA46F5-CB29-4CFA-B940-0F77E508C6FB}" destId="{E91FFD83-9DEB-47F1-84EA-2DF0042B02D4}" srcOrd="1" destOrd="0" parTransId="{2E08AF64-9D3F-4620-BFD8-D377C45EB5BB}" sibTransId="{20F5CBF1-8D49-492A-8A9E-F3B73D5F079E}"/>
    <dgm:cxn modelId="{3AA5F92C-AFF8-481C-8EE4-FD80625AA281}" type="presOf" srcId="{E91FFD83-9DEB-47F1-84EA-2DF0042B02D4}" destId="{E9B78207-DD0E-4E80-A663-3FB1056EFA05}" srcOrd="0" destOrd="0" presId="urn:microsoft.com/office/officeart/2011/layout/RadialPictureList"/>
    <dgm:cxn modelId="{F6EF063A-885D-474B-BCD3-0B579976369D}" type="presOf" srcId="{6AFA46F5-CB29-4CFA-B940-0F77E508C6FB}" destId="{CBF2FDDB-0EF2-473A-B315-4E23EFA6B1FE}" srcOrd="0" destOrd="0" presId="urn:microsoft.com/office/officeart/2011/layout/RadialPictureList"/>
    <dgm:cxn modelId="{AA6F4F67-3516-45BD-B01F-5F9D7FEF6C72}" srcId="{9B44EDE2-31CC-4C41-BC73-FB8FD33D4028}" destId="{6AFA46F5-CB29-4CFA-B940-0F77E508C6FB}" srcOrd="0" destOrd="0" parTransId="{B2505A0B-563E-4DFB-AC71-A6C7C7A669FE}" sibTransId="{4BCD6384-EB08-450F-8F22-1A27528F5E0C}"/>
    <dgm:cxn modelId="{9A53A549-6946-43F3-8F25-24909276BEBA}" srcId="{9B44EDE2-31CC-4C41-BC73-FB8FD33D4028}" destId="{56A01D98-9099-4865-91F2-6B21FD9DC145}" srcOrd="1" destOrd="0" parTransId="{AC36A9E1-EA15-4048-9B34-74B3F1CDBF49}" sibTransId="{64CE6164-4890-40D8-8A75-A74A5EA5DAC8}"/>
    <dgm:cxn modelId="{815D1E4B-D596-4419-BE28-ED7145CFF02D}" type="presOf" srcId="{167D1437-E2D4-4836-A56F-DB1F3333FF8A}" destId="{38C36EE4-DC8D-41C4-8F3F-F00D7AADB501}" srcOrd="0" destOrd="0" presId="urn:microsoft.com/office/officeart/2011/layout/RadialPictureList"/>
    <dgm:cxn modelId="{5DE6286D-4852-4CF4-92A3-4EBF5D41C8EF}" srcId="{6AFA46F5-CB29-4CFA-B940-0F77E508C6FB}" destId="{167D1437-E2D4-4836-A56F-DB1F3333FF8A}" srcOrd="2" destOrd="0" parTransId="{47DDDB05-63B4-44DC-BFC3-53A8CF9C190B}" sibTransId="{C1C56708-5C33-49C3-ABA9-08B0E0A167B6}"/>
    <dgm:cxn modelId="{B6690D54-E927-4ACC-88F3-EE2D4B3692E7}" type="presOf" srcId="{D1AF3FD0-02D9-45FA-8366-F92E34ADC12A}" destId="{C68D2479-6E95-440E-8A9F-972CE19F650D}" srcOrd="0" destOrd="0" presId="urn:microsoft.com/office/officeart/2011/layout/RadialPictureList"/>
    <dgm:cxn modelId="{31B57FC1-D34A-4E0B-A0DC-CDD6BCB97A75}" srcId="{6AFA46F5-CB29-4CFA-B940-0F77E508C6FB}" destId="{D1AF3FD0-02D9-45FA-8366-F92E34ADC12A}" srcOrd="0" destOrd="0" parTransId="{B050AF31-8648-49D6-B72B-0E3F10AB53C3}" sibTransId="{6BB4FDEE-D541-496A-9941-2A5B55CD6D9C}"/>
    <dgm:cxn modelId="{412EFBD3-124F-43DF-BC7B-E48C8409551F}" type="presOf" srcId="{9B44EDE2-31CC-4C41-BC73-FB8FD33D4028}" destId="{99DDB345-EF8A-4603-AC40-B9476611FDB4}" srcOrd="0" destOrd="0" presId="urn:microsoft.com/office/officeart/2011/layout/RadialPictureList"/>
    <dgm:cxn modelId="{71C0552F-AC30-4C0A-9A9C-A9446B27ACA9}" type="presParOf" srcId="{99DDB345-EF8A-4603-AC40-B9476611FDB4}" destId="{CBF2FDDB-0EF2-473A-B315-4E23EFA6B1FE}" srcOrd="0" destOrd="0" presId="urn:microsoft.com/office/officeart/2011/layout/RadialPictureList"/>
    <dgm:cxn modelId="{DACCB39A-48CB-40AD-8879-F12EB634E271}" type="presParOf" srcId="{99DDB345-EF8A-4603-AC40-B9476611FDB4}" destId="{67E10470-8429-4313-A979-E4661E041BF7}" srcOrd="1" destOrd="0" presId="urn:microsoft.com/office/officeart/2011/layout/RadialPictureList"/>
    <dgm:cxn modelId="{74CC92FA-8014-45E2-AE6F-462926EC5782}" type="presParOf" srcId="{99DDB345-EF8A-4603-AC40-B9476611FDB4}" destId="{5B71E0BB-45D4-4BB7-9365-3AA9F9B7DC17}" srcOrd="2" destOrd="0" presId="urn:microsoft.com/office/officeart/2011/layout/RadialPictureList"/>
    <dgm:cxn modelId="{31B506C5-B745-4883-8696-3911B59728CA}" type="presParOf" srcId="{99DDB345-EF8A-4603-AC40-B9476611FDB4}" destId="{C68D2479-6E95-440E-8A9F-972CE19F650D}" srcOrd="3" destOrd="0" presId="urn:microsoft.com/office/officeart/2011/layout/RadialPictureList"/>
    <dgm:cxn modelId="{AB44617E-29F7-49E2-BD7F-D66D2780E6FA}" type="presParOf" srcId="{99DDB345-EF8A-4603-AC40-B9476611FDB4}" destId="{971A39BA-7699-400D-9DD2-394EAA42EFD5}" srcOrd="4" destOrd="0" presId="urn:microsoft.com/office/officeart/2011/layout/RadialPictureList"/>
    <dgm:cxn modelId="{AE473BF6-ACB4-422D-AA89-1BDBCED6A584}" type="presParOf" srcId="{971A39BA-7699-400D-9DD2-394EAA42EFD5}" destId="{1E8D6046-8D12-4E78-8B15-F5764271BE66}" srcOrd="0" destOrd="0" presId="urn:microsoft.com/office/officeart/2011/layout/RadialPictureList"/>
    <dgm:cxn modelId="{32BDAE73-ADE2-4EA1-8AB8-1C940F20BA2C}" type="presParOf" srcId="{99DDB345-EF8A-4603-AC40-B9476611FDB4}" destId="{E9B78207-DD0E-4E80-A663-3FB1056EFA05}" srcOrd="5" destOrd="0" presId="urn:microsoft.com/office/officeart/2011/layout/RadialPictureList"/>
    <dgm:cxn modelId="{26C9BAA2-20D7-4971-8273-3B17920A2E52}" type="presParOf" srcId="{99DDB345-EF8A-4603-AC40-B9476611FDB4}" destId="{9E7355F9-451A-4F96-BD02-2CF18D140EBC}" srcOrd="6" destOrd="0" presId="urn:microsoft.com/office/officeart/2011/layout/RadialPictureList"/>
    <dgm:cxn modelId="{8B392CA5-F88B-4C4E-8010-CEED97CA8E33}" type="presParOf" srcId="{9E7355F9-451A-4F96-BD02-2CF18D140EBC}" destId="{3C3D8445-42EC-4221-BF60-743806D341D2}" srcOrd="0" destOrd="0" presId="urn:microsoft.com/office/officeart/2011/layout/RadialPictureList"/>
    <dgm:cxn modelId="{022D2FA4-658B-41AF-9B0C-4AEEA1AEDCD8}" type="presParOf" srcId="{99DDB345-EF8A-4603-AC40-B9476611FDB4}" destId="{38C36EE4-DC8D-41C4-8F3F-F00D7AADB501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9B44EDE2-31CC-4C41-BC73-FB8FD33D4028}" type="doc">
      <dgm:prSet loTypeId="urn:microsoft.com/office/officeart/2011/layout/RadialPictureList" loCatId="picture" qsTypeId="urn:microsoft.com/office/officeart/2005/8/quickstyle/simple5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6AFA46F5-CB29-4CFA-B940-0F77E508C6FB}">
      <dgm:prSet phldrT="[Text]" custT="1"/>
      <dgm:spPr/>
      <dgm:t>
        <a:bodyPr/>
        <a:lstStyle/>
        <a:p>
          <a:r>
            <a:rPr lang="en-US" sz="900" dirty="0" err="1"/>
            <a:t>Random_v_seq</a:t>
          </a:r>
          <a:endParaRPr lang="en-US" sz="900" dirty="0"/>
        </a:p>
      </dgm:t>
    </dgm:pt>
    <dgm:pt modelId="{B2505A0B-563E-4DFB-AC71-A6C7C7A669FE}" type="parTrans" cxnId="{AA6F4F67-3516-45BD-B01F-5F9D7FEF6C72}">
      <dgm:prSet/>
      <dgm:spPr/>
      <dgm:t>
        <a:bodyPr/>
        <a:lstStyle/>
        <a:p>
          <a:endParaRPr lang="en-US"/>
        </a:p>
      </dgm:t>
    </dgm:pt>
    <dgm:pt modelId="{4BCD6384-EB08-450F-8F22-1A27528F5E0C}" type="sibTrans" cxnId="{AA6F4F67-3516-45BD-B01F-5F9D7FEF6C72}">
      <dgm:prSet/>
      <dgm:spPr/>
      <dgm:t>
        <a:bodyPr/>
        <a:lstStyle/>
        <a:p>
          <a:endParaRPr lang="en-US"/>
        </a:p>
      </dgm:t>
    </dgm:pt>
    <dgm:pt modelId="{D1AF3FD0-02D9-45FA-8366-F92E34ADC12A}">
      <dgm:prSet phldrT="[Text]" custT="1"/>
      <dgm:spPr/>
      <dgm:t>
        <a:bodyPr/>
        <a:lstStyle/>
        <a:p>
          <a:r>
            <a:rPr lang="en-US" sz="1000" b="1" dirty="0">
              <a:solidFill>
                <a:schemeClr val="tx1"/>
              </a:solidFill>
            </a:rPr>
            <a:t>Fork joins the start of both </a:t>
          </a:r>
          <a:r>
            <a:rPr lang="en-US" sz="1000" b="1" dirty="0" err="1">
              <a:solidFill>
                <a:schemeClr val="tx1"/>
              </a:solidFill>
            </a:rPr>
            <a:t>rst_sequence</a:t>
          </a:r>
          <a:r>
            <a:rPr lang="en-US" sz="1000" b="1" dirty="0">
              <a:solidFill>
                <a:schemeClr val="tx1"/>
              </a:solidFill>
            </a:rPr>
            <a:t> &amp; the </a:t>
          </a:r>
          <a:r>
            <a:rPr lang="en-US" sz="1000" b="1" dirty="0" err="1">
              <a:solidFill>
                <a:schemeClr val="tx1"/>
              </a:solidFill>
            </a:rPr>
            <a:t>random_sequence</a:t>
          </a:r>
          <a:endParaRPr lang="en-US" sz="1000" b="1" dirty="0">
            <a:solidFill>
              <a:schemeClr val="tx1"/>
            </a:solidFill>
          </a:endParaRPr>
        </a:p>
      </dgm:t>
    </dgm:pt>
    <dgm:pt modelId="{B050AF31-8648-49D6-B72B-0E3F10AB53C3}" type="parTrans" cxnId="{31B57FC1-D34A-4E0B-A0DC-CDD6BCB97A75}">
      <dgm:prSet/>
      <dgm:spPr/>
      <dgm:t>
        <a:bodyPr/>
        <a:lstStyle/>
        <a:p>
          <a:endParaRPr lang="en-US"/>
        </a:p>
      </dgm:t>
    </dgm:pt>
    <dgm:pt modelId="{6BB4FDEE-D541-496A-9941-2A5B55CD6D9C}" type="sibTrans" cxnId="{31B57FC1-D34A-4E0B-A0DC-CDD6BCB97A75}">
      <dgm:prSet/>
      <dgm:spPr/>
      <dgm:t>
        <a:bodyPr/>
        <a:lstStyle/>
        <a:p>
          <a:endParaRPr lang="en-US"/>
        </a:p>
      </dgm:t>
    </dgm:pt>
    <dgm:pt modelId="{E91FFD83-9DEB-47F1-84EA-2DF0042B02D4}">
      <dgm:prSet phldrT="[Text]" custT="1"/>
      <dgm:spPr/>
      <dgm:t>
        <a:bodyPr/>
        <a:lstStyle/>
        <a:p>
          <a:r>
            <a:rPr lang="en-US" sz="1000" b="1" dirty="0">
              <a:solidFill>
                <a:schemeClr val="bg1"/>
              </a:solidFill>
              <a:highlight>
                <a:srgbClr val="800000"/>
              </a:highlight>
            </a:rPr>
            <a:t>The </a:t>
          </a:r>
          <a:r>
            <a:rPr lang="en-US" sz="1000" b="1" dirty="0" err="1">
              <a:solidFill>
                <a:schemeClr val="bg1"/>
              </a:solidFill>
              <a:highlight>
                <a:srgbClr val="800000"/>
              </a:highlight>
            </a:rPr>
            <a:t>arbitiration</a:t>
          </a:r>
          <a:r>
            <a:rPr lang="en-US" sz="1000" b="1" dirty="0">
              <a:solidFill>
                <a:schemeClr val="bg1"/>
              </a:solidFill>
              <a:highlight>
                <a:srgbClr val="800000"/>
              </a:highlight>
            </a:rPr>
            <a:t> mode is set to UVM_SEQ_ARB_WEIGHTED (but it doesn’t affect anything)</a:t>
          </a:r>
          <a:endParaRPr lang="en-US" sz="1000" dirty="0">
            <a:solidFill>
              <a:schemeClr val="bg1"/>
            </a:solidFill>
            <a:highlight>
              <a:srgbClr val="800000"/>
            </a:highlight>
          </a:endParaRPr>
        </a:p>
      </dgm:t>
    </dgm:pt>
    <dgm:pt modelId="{2E08AF64-9D3F-4620-BFD8-D377C45EB5BB}" type="parTrans" cxnId="{BBC5770B-8262-44E6-82C1-AF51EE83A25B}">
      <dgm:prSet/>
      <dgm:spPr/>
      <dgm:t>
        <a:bodyPr/>
        <a:lstStyle/>
        <a:p>
          <a:endParaRPr lang="en-US"/>
        </a:p>
      </dgm:t>
    </dgm:pt>
    <dgm:pt modelId="{20F5CBF1-8D49-492A-8A9E-F3B73D5F079E}" type="sibTrans" cxnId="{BBC5770B-8262-44E6-82C1-AF51EE83A25B}">
      <dgm:prSet/>
      <dgm:spPr/>
      <dgm:t>
        <a:bodyPr/>
        <a:lstStyle/>
        <a:p>
          <a:endParaRPr lang="en-US"/>
        </a:p>
      </dgm:t>
    </dgm:pt>
    <dgm:pt modelId="{A11EA2C1-00B0-462B-86DB-3AD30B10E121}">
      <dgm:prSet phldrT="[Text]" custT="1"/>
      <dgm:spPr/>
      <dgm:t>
        <a:bodyPr/>
        <a:lstStyle/>
        <a:p>
          <a:r>
            <a:rPr lang="en-US" sz="1000" b="1" dirty="0" err="1"/>
            <a:t>Rand_seq</a:t>
          </a:r>
          <a:r>
            <a:rPr lang="en-US" sz="1000" b="1" dirty="0"/>
            <a:t> is started using the </a:t>
          </a:r>
          <a:r>
            <a:rPr lang="en-US" sz="1000" b="1" dirty="0" err="1"/>
            <a:t>alu_sqr</a:t>
          </a:r>
          <a:r>
            <a:rPr lang="en-US" sz="1000" b="1" dirty="0"/>
            <a:t> and the </a:t>
          </a:r>
          <a:r>
            <a:rPr lang="en-US" sz="1000" b="1" dirty="0" err="1"/>
            <a:t>reset_sequence</a:t>
          </a:r>
          <a:r>
            <a:rPr lang="en-US" sz="1000" b="1" dirty="0"/>
            <a:t> is started using the </a:t>
          </a:r>
          <a:r>
            <a:rPr lang="en-US" sz="1000" b="1" dirty="0" err="1"/>
            <a:t>rst_sqr</a:t>
          </a:r>
          <a:endParaRPr lang="en-US" sz="1000" b="1" dirty="0">
            <a:solidFill>
              <a:schemeClr val="tx1"/>
            </a:solidFill>
          </a:endParaRPr>
        </a:p>
      </dgm:t>
    </dgm:pt>
    <dgm:pt modelId="{A4FDCBC2-9A0C-4DA4-B0AE-12B6F5A3888B}" type="parTrans" cxnId="{ACF6DC4D-70A5-4B6A-B491-8A58AD71775B}">
      <dgm:prSet/>
      <dgm:spPr/>
      <dgm:t>
        <a:bodyPr/>
        <a:lstStyle/>
        <a:p>
          <a:endParaRPr lang="en-US"/>
        </a:p>
      </dgm:t>
    </dgm:pt>
    <dgm:pt modelId="{574C4915-0BA3-4279-AE78-FA7A284DD253}" type="sibTrans" cxnId="{ACF6DC4D-70A5-4B6A-B491-8A58AD71775B}">
      <dgm:prSet/>
      <dgm:spPr/>
      <dgm:t>
        <a:bodyPr/>
        <a:lstStyle/>
        <a:p>
          <a:endParaRPr lang="en-US"/>
        </a:p>
      </dgm:t>
    </dgm:pt>
    <dgm:pt modelId="{99DDB345-EF8A-4603-AC40-B9476611FDB4}" type="pres">
      <dgm:prSet presAssocID="{9B44EDE2-31CC-4C41-BC73-FB8FD33D4028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CBF2FDDB-0EF2-473A-B315-4E23EFA6B1FE}" type="pres">
      <dgm:prSet presAssocID="{6AFA46F5-CB29-4CFA-B940-0F77E508C6FB}" presName="Parent" presStyleLbl="node1" presStyleIdx="0" presStyleCnt="2" custLinFactNeighborX="3744">
        <dgm:presLayoutVars>
          <dgm:chMax val="4"/>
          <dgm:chPref val="3"/>
        </dgm:presLayoutVars>
      </dgm:prSet>
      <dgm:spPr/>
    </dgm:pt>
    <dgm:pt modelId="{67E10470-8429-4313-A979-E4661E041BF7}" type="pres">
      <dgm:prSet presAssocID="{D1AF3FD0-02D9-45FA-8366-F92E34ADC12A}" presName="Accent" presStyleLbl="node1" presStyleIdx="1" presStyleCnt="2"/>
      <dgm:spPr/>
    </dgm:pt>
    <dgm:pt modelId="{5B71E0BB-45D4-4BB7-9365-3AA9F9B7DC17}" type="pres">
      <dgm:prSet presAssocID="{D1AF3FD0-02D9-45FA-8366-F92E34ADC12A}" presName="Image1" presStyleLbl="fgImgPlace1" presStyleIdx="0" presStyleCnt="3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C68D2479-6E95-440E-8A9F-972CE19F650D}" type="pres">
      <dgm:prSet presAssocID="{D1AF3FD0-02D9-45FA-8366-F92E34ADC12A}" presName="Child1" presStyleLbl="revTx" presStyleIdx="0" presStyleCnt="3" custScaleX="148208" custLinFactNeighborX="29413" custLinFactNeighborY="2516">
        <dgm:presLayoutVars>
          <dgm:chMax val="0"/>
          <dgm:chPref val="0"/>
          <dgm:bulletEnabled val="1"/>
        </dgm:presLayoutVars>
      </dgm:prSet>
      <dgm:spPr/>
    </dgm:pt>
    <dgm:pt modelId="{4456AB1B-9480-4CA8-B9C8-6A35ACE7DAC6}" type="pres">
      <dgm:prSet presAssocID="{A11EA2C1-00B0-462B-86DB-3AD30B10E121}" presName="Image2" presStyleCnt="0"/>
      <dgm:spPr/>
    </dgm:pt>
    <dgm:pt modelId="{CEAB534D-00F9-4357-BD55-0E29D810C0DB}" type="pres">
      <dgm:prSet presAssocID="{A11EA2C1-00B0-462B-86DB-3AD30B10E121}" presName="Image" presStyleLbl="fgImgPlace1" presStyleIdx="1" presStyleCnt="3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BE6AE698-A01F-4A06-8434-11575EE2B37D}" type="pres">
      <dgm:prSet presAssocID="{A11EA2C1-00B0-462B-86DB-3AD30B10E121}" presName="Child2" presStyleLbl="revTx" presStyleIdx="1" presStyleCnt="3" custScaleX="134354" custLinFactNeighborX="16691" custLinFactNeighborY="-567">
        <dgm:presLayoutVars>
          <dgm:chMax val="0"/>
          <dgm:chPref val="0"/>
          <dgm:bulletEnabled val="1"/>
        </dgm:presLayoutVars>
      </dgm:prSet>
      <dgm:spPr/>
    </dgm:pt>
    <dgm:pt modelId="{003D12A3-A3F9-4E10-BCFA-2FAE839D1403}" type="pres">
      <dgm:prSet presAssocID="{E91FFD83-9DEB-47F1-84EA-2DF0042B02D4}" presName="Image3" presStyleCnt="0"/>
      <dgm:spPr/>
    </dgm:pt>
    <dgm:pt modelId="{1E8D6046-8D12-4E78-8B15-F5764271BE66}" type="pres">
      <dgm:prSet presAssocID="{E91FFD83-9DEB-47F1-84EA-2DF0042B02D4}" presName="Image" presStyleLbl="fgImgPlace1" presStyleIdx="2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nsfer with solid fill"/>
        </a:ext>
      </dgm:extLst>
    </dgm:pt>
    <dgm:pt modelId="{C361E4F6-0F46-467B-8995-0265DDC7C379}" type="pres">
      <dgm:prSet presAssocID="{E91FFD83-9DEB-47F1-84EA-2DF0042B02D4}" presName="Child3" presStyleLbl="revTx" presStyleIdx="2" presStyleCnt="3" custScaleX="161766" custLinFactNeighborX="34646" custLinFactNeighborY="-2408">
        <dgm:presLayoutVars>
          <dgm:chMax val="0"/>
          <dgm:chPref val="0"/>
          <dgm:bulletEnabled val="1"/>
        </dgm:presLayoutVars>
      </dgm:prSet>
      <dgm:spPr/>
    </dgm:pt>
  </dgm:ptLst>
  <dgm:cxnLst>
    <dgm:cxn modelId="{BBC5770B-8262-44E6-82C1-AF51EE83A25B}" srcId="{6AFA46F5-CB29-4CFA-B940-0F77E508C6FB}" destId="{E91FFD83-9DEB-47F1-84EA-2DF0042B02D4}" srcOrd="2" destOrd="0" parTransId="{2E08AF64-9D3F-4620-BFD8-D377C45EB5BB}" sibTransId="{20F5CBF1-8D49-492A-8A9E-F3B73D5F079E}"/>
    <dgm:cxn modelId="{F6EF063A-885D-474B-BCD3-0B579976369D}" type="presOf" srcId="{6AFA46F5-CB29-4CFA-B940-0F77E508C6FB}" destId="{CBF2FDDB-0EF2-473A-B315-4E23EFA6B1FE}" srcOrd="0" destOrd="0" presId="urn:microsoft.com/office/officeart/2011/layout/RadialPictureList"/>
    <dgm:cxn modelId="{AA6F4F67-3516-45BD-B01F-5F9D7FEF6C72}" srcId="{9B44EDE2-31CC-4C41-BC73-FB8FD33D4028}" destId="{6AFA46F5-CB29-4CFA-B940-0F77E508C6FB}" srcOrd="0" destOrd="0" parTransId="{B2505A0B-563E-4DFB-AC71-A6C7C7A669FE}" sibTransId="{4BCD6384-EB08-450F-8F22-1A27528F5E0C}"/>
    <dgm:cxn modelId="{ACF6DC4D-70A5-4B6A-B491-8A58AD71775B}" srcId="{6AFA46F5-CB29-4CFA-B940-0F77E508C6FB}" destId="{A11EA2C1-00B0-462B-86DB-3AD30B10E121}" srcOrd="1" destOrd="0" parTransId="{A4FDCBC2-9A0C-4DA4-B0AE-12B6F5A3888B}" sibTransId="{574C4915-0BA3-4279-AE78-FA7A284DD253}"/>
    <dgm:cxn modelId="{B6690D54-E927-4ACC-88F3-EE2D4B3692E7}" type="presOf" srcId="{D1AF3FD0-02D9-45FA-8366-F92E34ADC12A}" destId="{C68D2479-6E95-440E-8A9F-972CE19F650D}" srcOrd="0" destOrd="0" presId="urn:microsoft.com/office/officeart/2011/layout/RadialPictureList"/>
    <dgm:cxn modelId="{D48113A7-954C-48EF-A772-0FE499D20FFA}" type="presOf" srcId="{A11EA2C1-00B0-462B-86DB-3AD30B10E121}" destId="{BE6AE698-A01F-4A06-8434-11575EE2B37D}" srcOrd="0" destOrd="0" presId="urn:microsoft.com/office/officeart/2011/layout/RadialPictureList"/>
    <dgm:cxn modelId="{31B57FC1-D34A-4E0B-A0DC-CDD6BCB97A75}" srcId="{6AFA46F5-CB29-4CFA-B940-0F77E508C6FB}" destId="{D1AF3FD0-02D9-45FA-8366-F92E34ADC12A}" srcOrd="0" destOrd="0" parTransId="{B050AF31-8648-49D6-B72B-0E3F10AB53C3}" sibTransId="{6BB4FDEE-D541-496A-9941-2A5B55CD6D9C}"/>
    <dgm:cxn modelId="{412EFBD3-124F-43DF-BC7B-E48C8409551F}" type="presOf" srcId="{9B44EDE2-31CC-4C41-BC73-FB8FD33D4028}" destId="{99DDB345-EF8A-4603-AC40-B9476611FDB4}" srcOrd="0" destOrd="0" presId="urn:microsoft.com/office/officeart/2011/layout/RadialPictureList"/>
    <dgm:cxn modelId="{2A6685D9-008F-46DD-ACE2-C83F3585CEA3}" type="presOf" srcId="{E91FFD83-9DEB-47F1-84EA-2DF0042B02D4}" destId="{C361E4F6-0F46-467B-8995-0265DDC7C379}" srcOrd="0" destOrd="0" presId="urn:microsoft.com/office/officeart/2011/layout/RadialPictureList"/>
    <dgm:cxn modelId="{71C0552F-AC30-4C0A-9A9C-A9446B27ACA9}" type="presParOf" srcId="{99DDB345-EF8A-4603-AC40-B9476611FDB4}" destId="{CBF2FDDB-0EF2-473A-B315-4E23EFA6B1FE}" srcOrd="0" destOrd="0" presId="urn:microsoft.com/office/officeart/2011/layout/RadialPictureList"/>
    <dgm:cxn modelId="{DACCB39A-48CB-40AD-8879-F12EB634E271}" type="presParOf" srcId="{99DDB345-EF8A-4603-AC40-B9476611FDB4}" destId="{67E10470-8429-4313-A979-E4661E041BF7}" srcOrd="1" destOrd="0" presId="urn:microsoft.com/office/officeart/2011/layout/RadialPictureList"/>
    <dgm:cxn modelId="{74CC92FA-8014-45E2-AE6F-462926EC5782}" type="presParOf" srcId="{99DDB345-EF8A-4603-AC40-B9476611FDB4}" destId="{5B71E0BB-45D4-4BB7-9365-3AA9F9B7DC17}" srcOrd="2" destOrd="0" presId="urn:microsoft.com/office/officeart/2011/layout/RadialPictureList"/>
    <dgm:cxn modelId="{31B506C5-B745-4883-8696-3911B59728CA}" type="presParOf" srcId="{99DDB345-EF8A-4603-AC40-B9476611FDB4}" destId="{C68D2479-6E95-440E-8A9F-972CE19F650D}" srcOrd="3" destOrd="0" presId="urn:microsoft.com/office/officeart/2011/layout/RadialPictureList"/>
    <dgm:cxn modelId="{425B207F-6F6F-4550-A29B-F2FDC5B595BF}" type="presParOf" srcId="{99DDB345-EF8A-4603-AC40-B9476611FDB4}" destId="{4456AB1B-9480-4CA8-B9C8-6A35ACE7DAC6}" srcOrd="4" destOrd="0" presId="urn:microsoft.com/office/officeart/2011/layout/RadialPictureList"/>
    <dgm:cxn modelId="{042C5308-43F0-4AE9-BAF8-EBBD4B9D10D1}" type="presParOf" srcId="{4456AB1B-9480-4CA8-B9C8-6A35ACE7DAC6}" destId="{CEAB534D-00F9-4357-BD55-0E29D810C0DB}" srcOrd="0" destOrd="0" presId="urn:microsoft.com/office/officeart/2011/layout/RadialPictureList"/>
    <dgm:cxn modelId="{EFB63DBF-F750-4D05-AF42-3C5A0A9C26B6}" type="presParOf" srcId="{99DDB345-EF8A-4603-AC40-B9476611FDB4}" destId="{BE6AE698-A01F-4A06-8434-11575EE2B37D}" srcOrd="5" destOrd="0" presId="urn:microsoft.com/office/officeart/2011/layout/RadialPictureList"/>
    <dgm:cxn modelId="{63B96BE5-8E7C-498E-A33F-DB6DDF7F7153}" type="presParOf" srcId="{99DDB345-EF8A-4603-AC40-B9476611FDB4}" destId="{003D12A3-A3F9-4E10-BCFA-2FAE839D1403}" srcOrd="6" destOrd="0" presId="urn:microsoft.com/office/officeart/2011/layout/RadialPictureList"/>
    <dgm:cxn modelId="{799EAA64-2545-4CA2-B933-C79ADC26E715}" type="presParOf" srcId="{003D12A3-A3F9-4E10-BCFA-2FAE839D1403}" destId="{1E8D6046-8D12-4E78-8B15-F5764271BE66}" srcOrd="0" destOrd="0" presId="urn:microsoft.com/office/officeart/2011/layout/RadialPictureList"/>
    <dgm:cxn modelId="{9326D4CB-EC96-4A75-8C45-8A47F6C2DBF0}" type="presParOf" srcId="{99DDB345-EF8A-4603-AC40-B9476611FDB4}" destId="{C361E4F6-0F46-467B-8995-0265DDC7C379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9B44EDE2-31CC-4C41-BC73-FB8FD33D4028}" type="doc">
      <dgm:prSet loTypeId="urn:microsoft.com/office/officeart/2011/layout/RadialPictureList" loCatId="picture" qsTypeId="urn:microsoft.com/office/officeart/2005/8/quickstyle/simple5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6AFA46F5-CB29-4CFA-B940-0F77E508C6FB}">
      <dgm:prSet phldrT="[Text]" custT="1"/>
      <dgm:spPr/>
      <dgm:t>
        <a:bodyPr/>
        <a:lstStyle/>
        <a:p>
          <a:r>
            <a:rPr lang="en-US" sz="900" dirty="0" err="1"/>
            <a:t>Error_v_seq</a:t>
          </a:r>
          <a:endParaRPr lang="en-US" sz="900" dirty="0"/>
        </a:p>
      </dgm:t>
    </dgm:pt>
    <dgm:pt modelId="{B2505A0B-563E-4DFB-AC71-A6C7C7A669FE}" type="parTrans" cxnId="{AA6F4F67-3516-45BD-B01F-5F9D7FEF6C72}">
      <dgm:prSet/>
      <dgm:spPr/>
      <dgm:t>
        <a:bodyPr/>
        <a:lstStyle/>
        <a:p>
          <a:endParaRPr lang="en-US"/>
        </a:p>
      </dgm:t>
    </dgm:pt>
    <dgm:pt modelId="{4BCD6384-EB08-450F-8F22-1A27528F5E0C}" type="sibTrans" cxnId="{AA6F4F67-3516-45BD-B01F-5F9D7FEF6C72}">
      <dgm:prSet/>
      <dgm:spPr/>
      <dgm:t>
        <a:bodyPr/>
        <a:lstStyle/>
        <a:p>
          <a:endParaRPr lang="en-US"/>
        </a:p>
      </dgm:t>
    </dgm:pt>
    <dgm:pt modelId="{D1AF3FD0-02D9-45FA-8366-F92E34ADC12A}">
      <dgm:prSet phldrT="[Text]" custT="1"/>
      <dgm:spPr/>
      <dgm:t>
        <a:bodyPr/>
        <a:lstStyle/>
        <a:p>
          <a:r>
            <a:rPr lang="en-US" sz="1000" b="1" dirty="0">
              <a:solidFill>
                <a:schemeClr val="bg1"/>
              </a:solidFill>
              <a:highlight>
                <a:srgbClr val="800000"/>
              </a:highlight>
            </a:rPr>
            <a:t>Runs the </a:t>
          </a:r>
          <a:r>
            <a:rPr lang="en-US" sz="1000" b="1" dirty="0" err="1">
              <a:solidFill>
                <a:schemeClr val="bg1"/>
              </a:solidFill>
              <a:highlight>
                <a:srgbClr val="800000"/>
              </a:highlight>
            </a:rPr>
            <a:t>rst</a:t>
          </a:r>
          <a:r>
            <a:rPr lang="en-US" sz="1000" b="1" dirty="0">
              <a:solidFill>
                <a:schemeClr val="bg1"/>
              </a:solidFill>
              <a:highlight>
                <a:srgbClr val="800000"/>
              </a:highlight>
            </a:rPr>
            <a:t> sequence then runs the </a:t>
          </a:r>
          <a:r>
            <a:rPr lang="en-US" sz="1000" b="1" dirty="0" err="1">
              <a:solidFill>
                <a:schemeClr val="bg1"/>
              </a:solidFill>
              <a:highlight>
                <a:srgbClr val="800000"/>
              </a:highlight>
            </a:rPr>
            <a:t>error_sequence</a:t>
          </a:r>
          <a:r>
            <a:rPr lang="en-US" sz="1000" b="1" dirty="0">
              <a:solidFill>
                <a:schemeClr val="bg1"/>
              </a:solidFill>
              <a:highlight>
                <a:srgbClr val="800000"/>
              </a:highlight>
            </a:rPr>
            <a:t> due to a redundancy in the test termination technique that only occurs when coverage is = 100</a:t>
          </a:r>
        </a:p>
      </dgm:t>
    </dgm:pt>
    <dgm:pt modelId="{B050AF31-8648-49D6-B72B-0E3F10AB53C3}" type="parTrans" cxnId="{31B57FC1-D34A-4E0B-A0DC-CDD6BCB97A75}">
      <dgm:prSet/>
      <dgm:spPr/>
      <dgm:t>
        <a:bodyPr/>
        <a:lstStyle/>
        <a:p>
          <a:endParaRPr lang="en-US"/>
        </a:p>
      </dgm:t>
    </dgm:pt>
    <dgm:pt modelId="{6BB4FDEE-D541-496A-9941-2A5B55CD6D9C}" type="sibTrans" cxnId="{31B57FC1-D34A-4E0B-A0DC-CDD6BCB97A75}">
      <dgm:prSet/>
      <dgm:spPr/>
      <dgm:t>
        <a:bodyPr/>
        <a:lstStyle/>
        <a:p>
          <a:endParaRPr lang="en-US"/>
        </a:p>
      </dgm:t>
    </dgm:pt>
    <dgm:pt modelId="{E91FFD83-9DEB-47F1-84EA-2DF0042B02D4}">
      <dgm:prSet phldrT="[Text]" custT="1"/>
      <dgm:spPr/>
      <dgm:t>
        <a:bodyPr/>
        <a:lstStyle/>
        <a:p>
          <a:r>
            <a:rPr lang="en-US" sz="1000" b="1" dirty="0"/>
            <a:t>The Error sequence is started using the </a:t>
          </a:r>
          <a:r>
            <a:rPr lang="en-US" sz="1000" b="1" dirty="0" err="1"/>
            <a:t>alu_sequencer</a:t>
          </a:r>
          <a:r>
            <a:rPr lang="en-US" sz="1000" b="1" dirty="0"/>
            <a:t> and the </a:t>
          </a:r>
          <a:r>
            <a:rPr lang="en-US" sz="1000" b="1" dirty="0" err="1"/>
            <a:t>reset_sequence</a:t>
          </a:r>
          <a:r>
            <a:rPr lang="en-US" sz="1000" b="1" dirty="0"/>
            <a:t> is started using the </a:t>
          </a:r>
          <a:r>
            <a:rPr lang="en-US" sz="1000" b="1" dirty="0" err="1"/>
            <a:t>rst_sequencer</a:t>
          </a:r>
          <a:endParaRPr lang="en-US" sz="1000" b="1" dirty="0"/>
        </a:p>
      </dgm:t>
    </dgm:pt>
    <dgm:pt modelId="{2E08AF64-9D3F-4620-BFD8-D377C45EB5BB}" type="parTrans" cxnId="{BBC5770B-8262-44E6-82C1-AF51EE83A25B}">
      <dgm:prSet/>
      <dgm:spPr/>
      <dgm:t>
        <a:bodyPr/>
        <a:lstStyle/>
        <a:p>
          <a:endParaRPr lang="en-US"/>
        </a:p>
      </dgm:t>
    </dgm:pt>
    <dgm:pt modelId="{20F5CBF1-8D49-492A-8A9E-F3B73D5F079E}" type="sibTrans" cxnId="{BBC5770B-8262-44E6-82C1-AF51EE83A25B}">
      <dgm:prSet/>
      <dgm:spPr/>
      <dgm:t>
        <a:bodyPr/>
        <a:lstStyle/>
        <a:p>
          <a:endParaRPr lang="en-US"/>
        </a:p>
      </dgm:t>
    </dgm:pt>
    <dgm:pt modelId="{5DE5D582-9F51-47BE-BCAF-6C1121F3C935}">
      <dgm:prSet phldrT="[Text]" custT="1"/>
      <dgm:spPr/>
      <dgm:t>
        <a:bodyPr/>
        <a:lstStyle/>
        <a:p>
          <a:r>
            <a:rPr lang="en-US" sz="1000" b="1" dirty="0">
              <a:solidFill>
                <a:schemeClr val="bg1"/>
              </a:solidFill>
              <a:highlight>
                <a:srgbClr val="800000"/>
              </a:highlight>
            </a:rPr>
            <a:t>The arbitration is set to UVM_SEQ_ARB_FIFO (default arbitration mode)</a:t>
          </a:r>
        </a:p>
      </dgm:t>
    </dgm:pt>
    <dgm:pt modelId="{9760B841-BE0D-4830-A122-2CB3D12AD2BD}" type="parTrans" cxnId="{5D6E66AF-105B-4E33-8632-5E2E02776A38}">
      <dgm:prSet/>
      <dgm:spPr/>
      <dgm:t>
        <a:bodyPr/>
        <a:lstStyle/>
        <a:p>
          <a:endParaRPr lang="en-US"/>
        </a:p>
      </dgm:t>
    </dgm:pt>
    <dgm:pt modelId="{A0A6E689-B03F-46DD-8F2C-46F8CD359777}" type="sibTrans" cxnId="{5D6E66AF-105B-4E33-8632-5E2E02776A38}">
      <dgm:prSet/>
      <dgm:spPr/>
      <dgm:t>
        <a:bodyPr/>
        <a:lstStyle/>
        <a:p>
          <a:endParaRPr lang="en-US"/>
        </a:p>
      </dgm:t>
    </dgm:pt>
    <dgm:pt modelId="{99DDB345-EF8A-4603-AC40-B9476611FDB4}" type="pres">
      <dgm:prSet presAssocID="{9B44EDE2-31CC-4C41-BC73-FB8FD33D4028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CBF2FDDB-0EF2-473A-B315-4E23EFA6B1FE}" type="pres">
      <dgm:prSet presAssocID="{6AFA46F5-CB29-4CFA-B940-0F77E508C6FB}" presName="Parent" presStyleLbl="node1" presStyleIdx="0" presStyleCnt="2">
        <dgm:presLayoutVars>
          <dgm:chMax val="4"/>
          <dgm:chPref val="3"/>
        </dgm:presLayoutVars>
      </dgm:prSet>
      <dgm:spPr/>
    </dgm:pt>
    <dgm:pt modelId="{67E10470-8429-4313-A979-E4661E041BF7}" type="pres">
      <dgm:prSet presAssocID="{D1AF3FD0-02D9-45FA-8366-F92E34ADC12A}" presName="Accent" presStyleLbl="node1" presStyleIdx="1" presStyleCnt="2"/>
      <dgm:spPr/>
    </dgm:pt>
    <dgm:pt modelId="{5B71E0BB-45D4-4BB7-9365-3AA9F9B7DC17}" type="pres">
      <dgm:prSet presAssocID="{D1AF3FD0-02D9-45FA-8366-F92E34ADC12A}" presName="Image1" presStyleLbl="fgImgPlace1" presStyleIdx="0" presStyleCnt="3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C68D2479-6E95-440E-8A9F-972CE19F650D}" type="pres">
      <dgm:prSet presAssocID="{D1AF3FD0-02D9-45FA-8366-F92E34ADC12A}" presName="Child1" presStyleLbl="revTx" presStyleIdx="0" presStyleCnt="3" custScaleX="169431" custLinFactNeighborX="31073" custLinFactNeighborY="1526">
        <dgm:presLayoutVars>
          <dgm:chMax val="0"/>
          <dgm:chPref val="0"/>
          <dgm:bulletEnabled val="1"/>
        </dgm:presLayoutVars>
      </dgm:prSet>
      <dgm:spPr/>
    </dgm:pt>
    <dgm:pt modelId="{971A39BA-7699-400D-9DD2-394EAA42EFD5}" type="pres">
      <dgm:prSet presAssocID="{E91FFD83-9DEB-47F1-84EA-2DF0042B02D4}" presName="Image2" presStyleCnt="0"/>
      <dgm:spPr/>
    </dgm:pt>
    <dgm:pt modelId="{1E8D6046-8D12-4E78-8B15-F5764271BE66}" type="pres">
      <dgm:prSet presAssocID="{E91FFD83-9DEB-47F1-84EA-2DF0042B02D4}" presName="Image" presStyleLbl="fgImgPlac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nsfer with solid fill"/>
        </a:ext>
      </dgm:extLst>
    </dgm:pt>
    <dgm:pt modelId="{E9B78207-DD0E-4E80-A663-3FB1056EFA05}" type="pres">
      <dgm:prSet presAssocID="{E91FFD83-9DEB-47F1-84EA-2DF0042B02D4}" presName="Child2" presStyleLbl="revTx" presStyleIdx="1" presStyleCnt="3" custScaleX="150407" custLinFactNeighborX="22520" custLinFactNeighborY="-567">
        <dgm:presLayoutVars>
          <dgm:chMax val="0"/>
          <dgm:chPref val="0"/>
          <dgm:bulletEnabled val="1"/>
        </dgm:presLayoutVars>
      </dgm:prSet>
      <dgm:spPr/>
    </dgm:pt>
    <dgm:pt modelId="{C8BDFBAA-40BC-45DA-B3BD-D289EF6F9F61}" type="pres">
      <dgm:prSet presAssocID="{5DE5D582-9F51-47BE-BCAF-6C1121F3C935}" presName="Image3" presStyleCnt="0"/>
      <dgm:spPr/>
    </dgm:pt>
    <dgm:pt modelId="{4C271177-C6CE-44B2-BF22-0D77EE5B5E55}" type="pres">
      <dgm:prSet presAssocID="{5DE5D582-9F51-47BE-BCAF-6C1121F3C935}" presName="Image" presStyleLbl="fgImgPlace1" presStyleIdx="2" presStyleCnt="3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F989FD32-EBFA-4CA6-88F6-C8D61E3E3AD8}" type="pres">
      <dgm:prSet presAssocID="{5DE5D582-9F51-47BE-BCAF-6C1121F3C935}" presName="Child3" presStyleLbl="revTx" presStyleIdx="2" presStyleCnt="3" custScaleX="181429" custLinFactNeighborX="43464" custLinFactNeighborY="-5131">
        <dgm:presLayoutVars>
          <dgm:chMax val="0"/>
          <dgm:chPref val="0"/>
          <dgm:bulletEnabled val="1"/>
        </dgm:presLayoutVars>
      </dgm:prSet>
      <dgm:spPr/>
    </dgm:pt>
  </dgm:ptLst>
  <dgm:cxnLst>
    <dgm:cxn modelId="{BBC5770B-8262-44E6-82C1-AF51EE83A25B}" srcId="{6AFA46F5-CB29-4CFA-B940-0F77E508C6FB}" destId="{E91FFD83-9DEB-47F1-84EA-2DF0042B02D4}" srcOrd="1" destOrd="0" parTransId="{2E08AF64-9D3F-4620-BFD8-D377C45EB5BB}" sibTransId="{20F5CBF1-8D49-492A-8A9E-F3B73D5F079E}"/>
    <dgm:cxn modelId="{3AA5F92C-AFF8-481C-8EE4-FD80625AA281}" type="presOf" srcId="{E91FFD83-9DEB-47F1-84EA-2DF0042B02D4}" destId="{E9B78207-DD0E-4E80-A663-3FB1056EFA05}" srcOrd="0" destOrd="0" presId="urn:microsoft.com/office/officeart/2011/layout/RadialPictureList"/>
    <dgm:cxn modelId="{F6EF063A-885D-474B-BCD3-0B579976369D}" type="presOf" srcId="{6AFA46F5-CB29-4CFA-B940-0F77E508C6FB}" destId="{CBF2FDDB-0EF2-473A-B315-4E23EFA6B1FE}" srcOrd="0" destOrd="0" presId="urn:microsoft.com/office/officeart/2011/layout/RadialPictureList"/>
    <dgm:cxn modelId="{AA6F4F67-3516-45BD-B01F-5F9D7FEF6C72}" srcId="{9B44EDE2-31CC-4C41-BC73-FB8FD33D4028}" destId="{6AFA46F5-CB29-4CFA-B940-0F77E508C6FB}" srcOrd="0" destOrd="0" parTransId="{B2505A0B-563E-4DFB-AC71-A6C7C7A669FE}" sibTransId="{4BCD6384-EB08-450F-8F22-1A27528F5E0C}"/>
    <dgm:cxn modelId="{B6690D54-E927-4ACC-88F3-EE2D4B3692E7}" type="presOf" srcId="{D1AF3FD0-02D9-45FA-8366-F92E34ADC12A}" destId="{C68D2479-6E95-440E-8A9F-972CE19F650D}" srcOrd="0" destOrd="0" presId="urn:microsoft.com/office/officeart/2011/layout/RadialPictureList"/>
    <dgm:cxn modelId="{5D6E66AF-105B-4E33-8632-5E2E02776A38}" srcId="{6AFA46F5-CB29-4CFA-B940-0F77E508C6FB}" destId="{5DE5D582-9F51-47BE-BCAF-6C1121F3C935}" srcOrd="2" destOrd="0" parTransId="{9760B841-BE0D-4830-A122-2CB3D12AD2BD}" sibTransId="{A0A6E689-B03F-46DD-8F2C-46F8CD359777}"/>
    <dgm:cxn modelId="{31B57FC1-D34A-4E0B-A0DC-CDD6BCB97A75}" srcId="{6AFA46F5-CB29-4CFA-B940-0F77E508C6FB}" destId="{D1AF3FD0-02D9-45FA-8366-F92E34ADC12A}" srcOrd="0" destOrd="0" parTransId="{B050AF31-8648-49D6-B72B-0E3F10AB53C3}" sibTransId="{6BB4FDEE-D541-496A-9941-2A5B55CD6D9C}"/>
    <dgm:cxn modelId="{412EFBD3-124F-43DF-BC7B-E48C8409551F}" type="presOf" srcId="{9B44EDE2-31CC-4C41-BC73-FB8FD33D4028}" destId="{99DDB345-EF8A-4603-AC40-B9476611FDB4}" srcOrd="0" destOrd="0" presId="urn:microsoft.com/office/officeart/2011/layout/RadialPictureList"/>
    <dgm:cxn modelId="{B3F7CEDC-CED7-4091-B05A-808C0A84465C}" type="presOf" srcId="{5DE5D582-9F51-47BE-BCAF-6C1121F3C935}" destId="{F989FD32-EBFA-4CA6-88F6-C8D61E3E3AD8}" srcOrd="0" destOrd="0" presId="urn:microsoft.com/office/officeart/2011/layout/RadialPictureList"/>
    <dgm:cxn modelId="{71C0552F-AC30-4C0A-9A9C-A9446B27ACA9}" type="presParOf" srcId="{99DDB345-EF8A-4603-AC40-B9476611FDB4}" destId="{CBF2FDDB-0EF2-473A-B315-4E23EFA6B1FE}" srcOrd="0" destOrd="0" presId="urn:microsoft.com/office/officeart/2011/layout/RadialPictureList"/>
    <dgm:cxn modelId="{DACCB39A-48CB-40AD-8879-F12EB634E271}" type="presParOf" srcId="{99DDB345-EF8A-4603-AC40-B9476611FDB4}" destId="{67E10470-8429-4313-A979-E4661E041BF7}" srcOrd="1" destOrd="0" presId="urn:microsoft.com/office/officeart/2011/layout/RadialPictureList"/>
    <dgm:cxn modelId="{74CC92FA-8014-45E2-AE6F-462926EC5782}" type="presParOf" srcId="{99DDB345-EF8A-4603-AC40-B9476611FDB4}" destId="{5B71E0BB-45D4-4BB7-9365-3AA9F9B7DC17}" srcOrd="2" destOrd="0" presId="urn:microsoft.com/office/officeart/2011/layout/RadialPictureList"/>
    <dgm:cxn modelId="{31B506C5-B745-4883-8696-3911B59728CA}" type="presParOf" srcId="{99DDB345-EF8A-4603-AC40-B9476611FDB4}" destId="{C68D2479-6E95-440E-8A9F-972CE19F650D}" srcOrd="3" destOrd="0" presId="urn:microsoft.com/office/officeart/2011/layout/RadialPictureList"/>
    <dgm:cxn modelId="{AB44617E-29F7-49E2-BD7F-D66D2780E6FA}" type="presParOf" srcId="{99DDB345-EF8A-4603-AC40-B9476611FDB4}" destId="{971A39BA-7699-400D-9DD2-394EAA42EFD5}" srcOrd="4" destOrd="0" presId="urn:microsoft.com/office/officeart/2011/layout/RadialPictureList"/>
    <dgm:cxn modelId="{AE473BF6-ACB4-422D-AA89-1BDBCED6A584}" type="presParOf" srcId="{971A39BA-7699-400D-9DD2-394EAA42EFD5}" destId="{1E8D6046-8D12-4E78-8B15-F5764271BE66}" srcOrd="0" destOrd="0" presId="urn:microsoft.com/office/officeart/2011/layout/RadialPictureList"/>
    <dgm:cxn modelId="{32BDAE73-ADE2-4EA1-8AB8-1C940F20BA2C}" type="presParOf" srcId="{99DDB345-EF8A-4603-AC40-B9476611FDB4}" destId="{E9B78207-DD0E-4E80-A663-3FB1056EFA05}" srcOrd="5" destOrd="0" presId="urn:microsoft.com/office/officeart/2011/layout/RadialPictureList"/>
    <dgm:cxn modelId="{3BA0D9D3-9A5B-40D3-8E50-FF02FB47A0AA}" type="presParOf" srcId="{99DDB345-EF8A-4603-AC40-B9476611FDB4}" destId="{C8BDFBAA-40BC-45DA-B3BD-D289EF6F9F61}" srcOrd="6" destOrd="0" presId="urn:microsoft.com/office/officeart/2011/layout/RadialPictureList"/>
    <dgm:cxn modelId="{0820565D-3F5E-43D9-9933-3114E5001700}" type="presParOf" srcId="{C8BDFBAA-40BC-45DA-B3BD-D289EF6F9F61}" destId="{4C271177-C6CE-44B2-BF22-0D77EE5B5E55}" srcOrd="0" destOrd="0" presId="urn:microsoft.com/office/officeart/2011/layout/RadialPictureList"/>
    <dgm:cxn modelId="{C30E94DD-0D85-471D-8570-5C01A68C12D2}" type="presParOf" srcId="{99DDB345-EF8A-4603-AC40-B9476611FDB4}" destId="{F989FD32-EBFA-4CA6-88F6-C8D61E3E3AD8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9B44EDE2-31CC-4C41-BC73-FB8FD33D4028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6AFA46F5-CB29-4CFA-B940-0F77E508C6FB}">
      <dgm:prSet phldrT="[Text]"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US" b="1" dirty="0" err="1">
              <a:solidFill>
                <a:schemeClr val="bg1"/>
              </a:solidFill>
            </a:rPr>
            <a:t>base_test</a:t>
          </a:r>
          <a:endParaRPr lang="en-US" b="1" dirty="0">
            <a:solidFill>
              <a:schemeClr val="bg1"/>
            </a:solidFill>
          </a:endParaRPr>
        </a:p>
      </dgm:t>
    </dgm:pt>
    <dgm:pt modelId="{B2505A0B-563E-4DFB-AC71-A6C7C7A669FE}" type="parTrans" cxnId="{AA6F4F67-3516-45BD-B01F-5F9D7FEF6C72}">
      <dgm:prSet/>
      <dgm:spPr/>
      <dgm:t>
        <a:bodyPr/>
        <a:lstStyle/>
        <a:p>
          <a:endParaRPr lang="en-US"/>
        </a:p>
      </dgm:t>
    </dgm:pt>
    <dgm:pt modelId="{4BCD6384-EB08-450F-8F22-1A27528F5E0C}" type="sibTrans" cxnId="{AA6F4F67-3516-45BD-B01F-5F9D7FEF6C72}">
      <dgm:prSet/>
      <dgm:spPr/>
      <dgm:t>
        <a:bodyPr/>
        <a:lstStyle/>
        <a:p>
          <a:endParaRPr lang="en-US"/>
        </a:p>
      </dgm:t>
    </dgm:pt>
    <dgm:pt modelId="{D1AF3FD0-02D9-45FA-8366-F92E34ADC12A}">
      <dgm:prSet phldrT="[Text]" custT="1"/>
      <dgm:spPr/>
      <dgm:t>
        <a:bodyPr/>
        <a:lstStyle/>
        <a:p>
          <a:r>
            <a:rPr lang="en-US" sz="1000" b="1" dirty="0" err="1">
              <a:solidFill>
                <a:schemeClr val="bg1"/>
              </a:solidFill>
              <a:highlight>
                <a:srgbClr val="800000"/>
              </a:highlight>
            </a:rPr>
            <a:t>Inestantiates</a:t>
          </a:r>
          <a:r>
            <a:rPr lang="en-US" sz="1000" b="1" dirty="0">
              <a:solidFill>
                <a:schemeClr val="bg1"/>
              </a:solidFill>
              <a:highlight>
                <a:srgbClr val="800000"/>
              </a:highlight>
            </a:rPr>
            <a:t> the Virtual Sequence</a:t>
          </a:r>
        </a:p>
      </dgm:t>
    </dgm:pt>
    <dgm:pt modelId="{B050AF31-8648-49D6-B72B-0E3F10AB53C3}" type="parTrans" cxnId="{31B57FC1-D34A-4E0B-A0DC-CDD6BCB97A75}">
      <dgm:prSet/>
      <dgm:spPr/>
      <dgm:t>
        <a:bodyPr/>
        <a:lstStyle/>
        <a:p>
          <a:endParaRPr lang="en-US"/>
        </a:p>
      </dgm:t>
    </dgm:pt>
    <dgm:pt modelId="{6BB4FDEE-D541-496A-9941-2A5B55CD6D9C}" type="sibTrans" cxnId="{31B57FC1-D34A-4E0B-A0DC-CDD6BCB97A75}">
      <dgm:prSet/>
      <dgm:spPr/>
      <dgm:t>
        <a:bodyPr/>
        <a:lstStyle/>
        <a:p>
          <a:endParaRPr lang="en-US"/>
        </a:p>
      </dgm:t>
    </dgm:pt>
    <dgm:pt modelId="{E91FFD83-9DEB-47F1-84EA-2DF0042B02D4}">
      <dgm:prSet phldrT="[Text]" custT="1"/>
      <dgm:spPr/>
      <dgm:t>
        <a:bodyPr/>
        <a:lstStyle/>
        <a:p>
          <a:r>
            <a:rPr lang="en-US" sz="1000" b="1" dirty="0">
              <a:solidFill>
                <a:schemeClr val="bg1"/>
              </a:solidFill>
              <a:highlight>
                <a:srgbClr val="800000"/>
              </a:highlight>
            </a:rPr>
            <a:t>Gets the </a:t>
          </a:r>
          <a:r>
            <a:rPr lang="en-US" sz="1000" b="1" dirty="0" err="1">
              <a:solidFill>
                <a:schemeClr val="bg1"/>
              </a:solidFill>
              <a:highlight>
                <a:srgbClr val="800000"/>
              </a:highlight>
            </a:rPr>
            <a:t>test_config</a:t>
          </a:r>
          <a:r>
            <a:rPr lang="en-US" sz="1000" b="1" dirty="0">
              <a:solidFill>
                <a:schemeClr val="bg1"/>
              </a:solidFill>
              <a:highlight>
                <a:srgbClr val="800000"/>
              </a:highlight>
            </a:rPr>
            <a:t> and uses it to initialize the environment then set the </a:t>
          </a:r>
          <a:r>
            <a:rPr lang="en-US" sz="1000" b="1" dirty="0" err="1">
              <a:solidFill>
                <a:schemeClr val="bg1"/>
              </a:solidFill>
              <a:highlight>
                <a:srgbClr val="800000"/>
              </a:highlight>
            </a:rPr>
            <a:t>env_cfg</a:t>
          </a:r>
          <a:r>
            <a:rPr lang="en-US" sz="1000" b="1" dirty="0">
              <a:solidFill>
                <a:schemeClr val="bg1"/>
              </a:solidFill>
              <a:highlight>
                <a:srgbClr val="800000"/>
              </a:highlight>
            </a:rPr>
            <a:t> to the env</a:t>
          </a:r>
        </a:p>
      </dgm:t>
    </dgm:pt>
    <dgm:pt modelId="{2E08AF64-9D3F-4620-BFD8-D377C45EB5BB}" type="parTrans" cxnId="{BBC5770B-8262-44E6-82C1-AF51EE83A25B}">
      <dgm:prSet/>
      <dgm:spPr/>
      <dgm:t>
        <a:bodyPr/>
        <a:lstStyle/>
        <a:p>
          <a:endParaRPr lang="en-US"/>
        </a:p>
      </dgm:t>
    </dgm:pt>
    <dgm:pt modelId="{20F5CBF1-8D49-492A-8A9E-F3B73D5F079E}" type="sibTrans" cxnId="{BBC5770B-8262-44E6-82C1-AF51EE83A25B}">
      <dgm:prSet/>
      <dgm:spPr/>
      <dgm:t>
        <a:bodyPr/>
        <a:lstStyle/>
        <a:p>
          <a:endParaRPr lang="en-US"/>
        </a:p>
      </dgm:t>
    </dgm:pt>
    <dgm:pt modelId="{EC996B5D-A434-4C94-9588-D0CEAC7C6043}">
      <dgm:prSet phldrT="[Text]" custT="1"/>
      <dgm:spPr/>
      <dgm:t>
        <a:bodyPr/>
        <a:lstStyle/>
        <a:p>
          <a:r>
            <a:rPr lang="en-US" sz="1000" b="1" dirty="0">
              <a:solidFill>
                <a:schemeClr val="bg1"/>
              </a:solidFill>
              <a:highlight>
                <a:srgbClr val="800000"/>
              </a:highlight>
            </a:rPr>
            <a:t>Gets the TESTNAME then sets it to the rest of the environment so the parametrized classes such as the “subscriber” constructs, samples and checks for </a:t>
          </a:r>
          <a:r>
            <a:rPr lang="en-US" sz="1000" b="1" dirty="0" err="1">
              <a:solidFill>
                <a:schemeClr val="bg1"/>
              </a:solidFill>
              <a:highlight>
                <a:srgbClr val="800000"/>
              </a:highlight>
            </a:rPr>
            <a:t>cov_target</a:t>
          </a:r>
          <a:r>
            <a:rPr lang="en-US" sz="1000" b="1" dirty="0">
              <a:solidFill>
                <a:schemeClr val="bg1"/>
              </a:solidFill>
              <a:highlight>
                <a:srgbClr val="800000"/>
              </a:highlight>
            </a:rPr>
            <a:t> the correct cgs for each test</a:t>
          </a:r>
        </a:p>
      </dgm:t>
    </dgm:pt>
    <dgm:pt modelId="{8E3F65AE-8364-4C83-A427-4499D91C9DF8}" type="parTrans" cxnId="{2C05F639-3E80-46EF-86C2-59A2E6E6CCB1}">
      <dgm:prSet/>
      <dgm:spPr/>
      <dgm:t>
        <a:bodyPr/>
        <a:lstStyle/>
        <a:p>
          <a:endParaRPr lang="en-US"/>
        </a:p>
      </dgm:t>
    </dgm:pt>
    <dgm:pt modelId="{FE6012DB-1241-4CF5-97C6-57182EC5C422}" type="sibTrans" cxnId="{2C05F639-3E80-46EF-86C2-59A2E6E6CCB1}">
      <dgm:prSet/>
      <dgm:spPr/>
      <dgm:t>
        <a:bodyPr/>
        <a:lstStyle/>
        <a:p>
          <a:endParaRPr lang="en-US"/>
        </a:p>
      </dgm:t>
    </dgm:pt>
    <dgm:pt modelId="{9B241E4F-FEA5-452A-ABA5-34BD67DA91A1}">
      <dgm:prSet phldrT="[Text]" custT="1"/>
      <dgm:spPr/>
      <dgm:t>
        <a:bodyPr/>
        <a:lstStyle/>
        <a:p>
          <a:r>
            <a:rPr lang="en-US" sz="1000" b="1" dirty="0">
              <a:solidFill>
                <a:schemeClr val="bg1"/>
              </a:solidFill>
              <a:highlight>
                <a:srgbClr val="800000"/>
              </a:highlight>
            </a:rPr>
            <a:t>Starts the </a:t>
          </a:r>
          <a:r>
            <a:rPr lang="en-US" sz="1000" b="1" dirty="0" err="1">
              <a:solidFill>
                <a:schemeClr val="bg1"/>
              </a:solidFill>
              <a:highlight>
                <a:srgbClr val="800000"/>
              </a:highlight>
            </a:rPr>
            <a:t>base_v_seq</a:t>
          </a:r>
          <a:r>
            <a:rPr lang="en-US" sz="1000" b="1" dirty="0">
              <a:solidFill>
                <a:schemeClr val="bg1"/>
              </a:solidFill>
              <a:highlight>
                <a:srgbClr val="800000"/>
              </a:highlight>
            </a:rPr>
            <a:t> on the virtual sequencer</a:t>
          </a:r>
        </a:p>
      </dgm:t>
    </dgm:pt>
    <dgm:pt modelId="{A6FBF285-9C65-41C5-9FD3-B6004E7BFA63}" type="parTrans" cxnId="{4C218C30-45AD-4834-B1E6-29BF24A001A6}">
      <dgm:prSet/>
      <dgm:spPr/>
      <dgm:t>
        <a:bodyPr/>
        <a:lstStyle/>
        <a:p>
          <a:endParaRPr lang="en-US"/>
        </a:p>
      </dgm:t>
    </dgm:pt>
    <dgm:pt modelId="{E43BB5FD-32CC-4D02-9A33-0B2C732135D0}" type="sibTrans" cxnId="{4C218C30-45AD-4834-B1E6-29BF24A001A6}">
      <dgm:prSet/>
      <dgm:spPr/>
      <dgm:t>
        <a:bodyPr/>
        <a:lstStyle/>
        <a:p>
          <a:endParaRPr lang="en-US"/>
        </a:p>
      </dgm:t>
    </dgm:pt>
    <dgm:pt modelId="{99DDB345-EF8A-4603-AC40-B9476611FDB4}" type="pres">
      <dgm:prSet presAssocID="{9B44EDE2-31CC-4C41-BC73-FB8FD33D4028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CBF2FDDB-0EF2-473A-B315-4E23EFA6B1FE}" type="pres">
      <dgm:prSet presAssocID="{6AFA46F5-CB29-4CFA-B940-0F77E508C6FB}" presName="Parent" presStyleLbl="node1" presStyleIdx="0" presStyleCnt="2" custLinFactNeighborX="-642">
        <dgm:presLayoutVars>
          <dgm:chMax val="4"/>
          <dgm:chPref val="3"/>
        </dgm:presLayoutVars>
      </dgm:prSet>
      <dgm:spPr/>
    </dgm:pt>
    <dgm:pt modelId="{67E10470-8429-4313-A979-E4661E041BF7}" type="pres">
      <dgm:prSet presAssocID="{D1AF3FD0-02D9-45FA-8366-F92E34ADC12A}" presName="Accent" presStyleLbl="node1" presStyleIdx="1" presStyleCnt="2"/>
      <dgm:spPr/>
    </dgm:pt>
    <dgm:pt modelId="{5B71E0BB-45D4-4BB7-9365-3AA9F9B7DC17}" type="pres">
      <dgm:prSet presAssocID="{D1AF3FD0-02D9-45FA-8366-F92E34ADC12A}" presName="Image1" presStyleLbl="fgImgPlace1" presStyleIdx="0" presStyleCnt="4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C68D2479-6E95-440E-8A9F-972CE19F650D}" type="pres">
      <dgm:prSet presAssocID="{D1AF3FD0-02D9-45FA-8366-F92E34ADC12A}" presName="Child1" presStyleLbl="revTx" presStyleIdx="0" presStyleCnt="4" custScaleX="172757" custLinFactNeighborX="36232" custLinFactNeighborY="-2198">
        <dgm:presLayoutVars>
          <dgm:chMax val="0"/>
          <dgm:chPref val="0"/>
          <dgm:bulletEnabled val="1"/>
        </dgm:presLayoutVars>
      </dgm:prSet>
      <dgm:spPr/>
    </dgm:pt>
    <dgm:pt modelId="{971A39BA-7699-400D-9DD2-394EAA42EFD5}" type="pres">
      <dgm:prSet presAssocID="{E91FFD83-9DEB-47F1-84EA-2DF0042B02D4}" presName="Image2" presStyleCnt="0"/>
      <dgm:spPr/>
    </dgm:pt>
    <dgm:pt modelId="{1E8D6046-8D12-4E78-8B15-F5764271BE66}" type="pres">
      <dgm:prSet presAssocID="{E91FFD83-9DEB-47F1-84EA-2DF0042B02D4}" presName="Image" presStyleLbl="fgImgPlace1" presStyleIdx="1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nsfer with solid fill"/>
        </a:ext>
      </dgm:extLst>
    </dgm:pt>
    <dgm:pt modelId="{E9B78207-DD0E-4E80-A663-3FB1056EFA05}" type="pres">
      <dgm:prSet presAssocID="{E91FFD83-9DEB-47F1-84EA-2DF0042B02D4}" presName="Child2" presStyleLbl="revTx" presStyleIdx="1" presStyleCnt="4" custScaleX="280029" custLinFactNeighborX="91376" custLinFactNeighborY="-1428">
        <dgm:presLayoutVars>
          <dgm:chMax val="0"/>
          <dgm:chPref val="0"/>
          <dgm:bulletEnabled val="1"/>
        </dgm:presLayoutVars>
      </dgm:prSet>
      <dgm:spPr/>
    </dgm:pt>
    <dgm:pt modelId="{9D8AC489-91EA-4F7D-8F23-5501623B6285}" type="pres">
      <dgm:prSet presAssocID="{EC996B5D-A434-4C94-9588-D0CEAC7C6043}" presName="Image3" presStyleCnt="0"/>
      <dgm:spPr/>
    </dgm:pt>
    <dgm:pt modelId="{FA7B63BB-3CAB-4BB9-AA0D-12FE605FE86F}" type="pres">
      <dgm:prSet presAssocID="{EC996B5D-A434-4C94-9588-D0CEAC7C6043}" presName="Image" presStyleLbl="fgImgPlace1" presStyleIdx="2" presStyleCnt="4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0BC4D2E8-25CD-4E83-92DE-3DA6D2BB51C0}" type="pres">
      <dgm:prSet presAssocID="{EC996B5D-A434-4C94-9588-D0CEAC7C6043}" presName="Child3" presStyleLbl="revTx" presStyleIdx="2" presStyleCnt="4" custScaleX="322782" custLinFactX="15449" custLinFactNeighborX="100000" custLinFactNeighborY="4097">
        <dgm:presLayoutVars>
          <dgm:chMax val="0"/>
          <dgm:chPref val="0"/>
          <dgm:bulletEnabled val="1"/>
        </dgm:presLayoutVars>
      </dgm:prSet>
      <dgm:spPr/>
    </dgm:pt>
    <dgm:pt modelId="{6720B9AA-D156-4CC5-A0F2-667FEDCA288D}" type="pres">
      <dgm:prSet presAssocID="{9B241E4F-FEA5-452A-ABA5-34BD67DA91A1}" presName="Image4" presStyleCnt="0"/>
      <dgm:spPr/>
    </dgm:pt>
    <dgm:pt modelId="{D8F64E21-1E80-4C8C-B07C-898DD9DCD89D}" type="pres">
      <dgm:prSet presAssocID="{9B241E4F-FEA5-452A-ABA5-34BD67DA91A1}" presName="Image" presStyleLbl="fgImgPlace1" presStyleIdx="3" presStyleCnt="4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67BA90EF-D442-466F-99B0-9AB96CB0F168}" type="pres">
      <dgm:prSet presAssocID="{9B241E4F-FEA5-452A-ABA5-34BD67DA91A1}" presName="Child4" presStyleLbl="revTx" presStyleIdx="3" presStyleCnt="4" custScaleX="341835" custLinFactX="16184" custLinFactNeighborX="100000" custLinFactNeighborY="4018">
        <dgm:presLayoutVars>
          <dgm:chMax val="0"/>
          <dgm:chPref val="0"/>
          <dgm:bulletEnabled val="1"/>
        </dgm:presLayoutVars>
      </dgm:prSet>
      <dgm:spPr/>
    </dgm:pt>
  </dgm:ptLst>
  <dgm:cxnLst>
    <dgm:cxn modelId="{BBC5770B-8262-44E6-82C1-AF51EE83A25B}" srcId="{6AFA46F5-CB29-4CFA-B940-0F77E508C6FB}" destId="{E91FFD83-9DEB-47F1-84EA-2DF0042B02D4}" srcOrd="1" destOrd="0" parTransId="{2E08AF64-9D3F-4620-BFD8-D377C45EB5BB}" sibTransId="{20F5CBF1-8D49-492A-8A9E-F3B73D5F079E}"/>
    <dgm:cxn modelId="{3AA5F92C-AFF8-481C-8EE4-FD80625AA281}" type="presOf" srcId="{E91FFD83-9DEB-47F1-84EA-2DF0042B02D4}" destId="{E9B78207-DD0E-4E80-A663-3FB1056EFA05}" srcOrd="0" destOrd="0" presId="urn:microsoft.com/office/officeart/2011/layout/RadialPictureList"/>
    <dgm:cxn modelId="{4C218C30-45AD-4834-B1E6-29BF24A001A6}" srcId="{6AFA46F5-CB29-4CFA-B940-0F77E508C6FB}" destId="{9B241E4F-FEA5-452A-ABA5-34BD67DA91A1}" srcOrd="3" destOrd="0" parTransId="{A6FBF285-9C65-41C5-9FD3-B6004E7BFA63}" sibTransId="{E43BB5FD-32CC-4D02-9A33-0B2C732135D0}"/>
    <dgm:cxn modelId="{2C05F639-3E80-46EF-86C2-59A2E6E6CCB1}" srcId="{6AFA46F5-CB29-4CFA-B940-0F77E508C6FB}" destId="{EC996B5D-A434-4C94-9588-D0CEAC7C6043}" srcOrd="2" destOrd="0" parTransId="{8E3F65AE-8364-4C83-A427-4499D91C9DF8}" sibTransId="{FE6012DB-1241-4CF5-97C6-57182EC5C422}"/>
    <dgm:cxn modelId="{F6EF063A-885D-474B-BCD3-0B579976369D}" type="presOf" srcId="{6AFA46F5-CB29-4CFA-B940-0F77E508C6FB}" destId="{CBF2FDDB-0EF2-473A-B315-4E23EFA6B1FE}" srcOrd="0" destOrd="0" presId="urn:microsoft.com/office/officeart/2011/layout/RadialPictureList"/>
    <dgm:cxn modelId="{AA6F4F67-3516-45BD-B01F-5F9D7FEF6C72}" srcId="{9B44EDE2-31CC-4C41-BC73-FB8FD33D4028}" destId="{6AFA46F5-CB29-4CFA-B940-0F77E508C6FB}" srcOrd="0" destOrd="0" parTransId="{B2505A0B-563E-4DFB-AC71-A6C7C7A669FE}" sibTransId="{4BCD6384-EB08-450F-8F22-1A27528F5E0C}"/>
    <dgm:cxn modelId="{B6690D54-E927-4ACC-88F3-EE2D4B3692E7}" type="presOf" srcId="{D1AF3FD0-02D9-45FA-8366-F92E34ADC12A}" destId="{C68D2479-6E95-440E-8A9F-972CE19F650D}" srcOrd="0" destOrd="0" presId="urn:microsoft.com/office/officeart/2011/layout/RadialPictureList"/>
    <dgm:cxn modelId="{999D3A8C-2CD8-4A4C-904D-A5CE5C6411BD}" type="presOf" srcId="{EC996B5D-A434-4C94-9588-D0CEAC7C6043}" destId="{0BC4D2E8-25CD-4E83-92DE-3DA6D2BB51C0}" srcOrd="0" destOrd="0" presId="urn:microsoft.com/office/officeart/2011/layout/RadialPictureList"/>
    <dgm:cxn modelId="{31B57FC1-D34A-4E0B-A0DC-CDD6BCB97A75}" srcId="{6AFA46F5-CB29-4CFA-B940-0F77E508C6FB}" destId="{D1AF3FD0-02D9-45FA-8366-F92E34ADC12A}" srcOrd="0" destOrd="0" parTransId="{B050AF31-8648-49D6-B72B-0E3F10AB53C3}" sibTransId="{6BB4FDEE-D541-496A-9941-2A5B55CD6D9C}"/>
    <dgm:cxn modelId="{424D8FCF-AA8F-4172-A29E-06C2A18C0146}" type="presOf" srcId="{9B241E4F-FEA5-452A-ABA5-34BD67DA91A1}" destId="{67BA90EF-D442-466F-99B0-9AB96CB0F168}" srcOrd="0" destOrd="0" presId="urn:microsoft.com/office/officeart/2011/layout/RadialPictureList"/>
    <dgm:cxn modelId="{412EFBD3-124F-43DF-BC7B-E48C8409551F}" type="presOf" srcId="{9B44EDE2-31CC-4C41-BC73-FB8FD33D4028}" destId="{99DDB345-EF8A-4603-AC40-B9476611FDB4}" srcOrd="0" destOrd="0" presId="urn:microsoft.com/office/officeart/2011/layout/RadialPictureList"/>
    <dgm:cxn modelId="{71C0552F-AC30-4C0A-9A9C-A9446B27ACA9}" type="presParOf" srcId="{99DDB345-EF8A-4603-AC40-B9476611FDB4}" destId="{CBF2FDDB-0EF2-473A-B315-4E23EFA6B1FE}" srcOrd="0" destOrd="0" presId="urn:microsoft.com/office/officeart/2011/layout/RadialPictureList"/>
    <dgm:cxn modelId="{DACCB39A-48CB-40AD-8879-F12EB634E271}" type="presParOf" srcId="{99DDB345-EF8A-4603-AC40-B9476611FDB4}" destId="{67E10470-8429-4313-A979-E4661E041BF7}" srcOrd="1" destOrd="0" presId="urn:microsoft.com/office/officeart/2011/layout/RadialPictureList"/>
    <dgm:cxn modelId="{74CC92FA-8014-45E2-AE6F-462926EC5782}" type="presParOf" srcId="{99DDB345-EF8A-4603-AC40-B9476611FDB4}" destId="{5B71E0BB-45D4-4BB7-9365-3AA9F9B7DC17}" srcOrd="2" destOrd="0" presId="urn:microsoft.com/office/officeart/2011/layout/RadialPictureList"/>
    <dgm:cxn modelId="{31B506C5-B745-4883-8696-3911B59728CA}" type="presParOf" srcId="{99DDB345-EF8A-4603-AC40-B9476611FDB4}" destId="{C68D2479-6E95-440E-8A9F-972CE19F650D}" srcOrd="3" destOrd="0" presId="urn:microsoft.com/office/officeart/2011/layout/RadialPictureList"/>
    <dgm:cxn modelId="{AB44617E-29F7-49E2-BD7F-D66D2780E6FA}" type="presParOf" srcId="{99DDB345-EF8A-4603-AC40-B9476611FDB4}" destId="{971A39BA-7699-400D-9DD2-394EAA42EFD5}" srcOrd="4" destOrd="0" presId="urn:microsoft.com/office/officeart/2011/layout/RadialPictureList"/>
    <dgm:cxn modelId="{AE473BF6-ACB4-422D-AA89-1BDBCED6A584}" type="presParOf" srcId="{971A39BA-7699-400D-9DD2-394EAA42EFD5}" destId="{1E8D6046-8D12-4E78-8B15-F5764271BE66}" srcOrd="0" destOrd="0" presId="urn:microsoft.com/office/officeart/2011/layout/RadialPictureList"/>
    <dgm:cxn modelId="{32BDAE73-ADE2-4EA1-8AB8-1C940F20BA2C}" type="presParOf" srcId="{99DDB345-EF8A-4603-AC40-B9476611FDB4}" destId="{E9B78207-DD0E-4E80-A663-3FB1056EFA05}" srcOrd="5" destOrd="0" presId="urn:microsoft.com/office/officeart/2011/layout/RadialPictureList"/>
    <dgm:cxn modelId="{867DFBFE-5497-45FB-A13B-ADF98EAE4D75}" type="presParOf" srcId="{99DDB345-EF8A-4603-AC40-B9476611FDB4}" destId="{9D8AC489-91EA-4F7D-8F23-5501623B6285}" srcOrd="6" destOrd="0" presId="urn:microsoft.com/office/officeart/2011/layout/RadialPictureList"/>
    <dgm:cxn modelId="{8AE8C14B-0CC4-482B-8F47-80A1B482CA78}" type="presParOf" srcId="{9D8AC489-91EA-4F7D-8F23-5501623B6285}" destId="{FA7B63BB-3CAB-4BB9-AA0D-12FE605FE86F}" srcOrd="0" destOrd="0" presId="urn:microsoft.com/office/officeart/2011/layout/RadialPictureList"/>
    <dgm:cxn modelId="{FB955914-4103-4624-AC5F-5A9B96C6B439}" type="presParOf" srcId="{99DDB345-EF8A-4603-AC40-B9476611FDB4}" destId="{0BC4D2E8-25CD-4E83-92DE-3DA6D2BB51C0}" srcOrd="7" destOrd="0" presId="urn:microsoft.com/office/officeart/2011/layout/RadialPictureList"/>
    <dgm:cxn modelId="{58683998-8A56-4B83-8A69-9B06F105766B}" type="presParOf" srcId="{99DDB345-EF8A-4603-AC40-B9476611FDB4}" destId="{6720B9AA-D156-4CC5-A0F2-667FEDCA288D}" srcOrd="8" destOrd="0" presId="urn:microsoft.com/office/officeart/2011/layout/RadialPictureList"/>
    <dgm:cxn modelId="{8D0F1A32-CDF7-4500-9357-14D44CBB5667}" type="presParOf" srcId="{6720B9AA-D156-4CC5-A0F2-667FEDCA288D}" destId="{D8F64E21-1E80-4C8C-B07C-898DD9DCD89D}" srcOrd="0" destOrd="0" presId="urn:microsoft.com/office/officeart/2011/layout/RadialPictureList"/>
    <dgm:cxn modelId="{F503AC29-3B1A-4115-8473-D91957DE403D}" type="presParOf" srcId="{99DDB345-EF8A-4603-AC40-B9476611FDB4}" destId="{67BA90EF-D442-466F-99B0-9AB96CB0F168}" srcOrd="9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9B44EDE2-31CC-4C41-BC73-FB8FD33D4028}" type="doc">
      <dgm:prSet loTypeId="urn:microsoft.com/office/officeart/2011/layout/RadialPictureList" loCatId="picture" qsTypeId="urn:microsoft.com/office/officeart/2005/8/quickstyle/simple5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6AFA46F5-CB29-4CFA-B940-0F77E508C6FB}">
      <dgm:prSet phldrT="[Text]" custT="1"/>
      <dgm:spPr/>
      <dgm:t>
        <a:bodyPr/>
        <a:lstStyle/>
        <a:p>
          <a:r>
            <a:rPr lang="en-US" sz="900" dirty="0" err="1"/>
            <a:t>Error_test</a:t>
          </a:r>
          <a:endParaRPr lang="en-US" sz="900" dirty="0"/>
        </a:p>
      </dgm:t>
    </dgm:pt>
    <dgm:pt modelId="{B2505A0B-563E-4DFB-AC71-A6C7C7A669FE}" type="parTrans" cxnId="{AA6F4F67-3516-45BD-B01F-5F9D7FEF6C72}">
      <dgm:prSet/>
      <dgm:spPr/>
      <dgm:t>
        <a:bodyPr/>
        <a:lstStyle/>
        <a:p>
          <a:endParaRPr lang="en-US"/>
        </a:p>
      </dgm:t>
    </dgm:pt>
    <dgm:pt modelId="{4BCD6384-EB08-450F-8F22-1A27528F5E0C}" type="sibTrans" cxnId="{AA6F4F67-3516-45BD-B01F-5F9D7FEF6C72}">
      <dgm:prSet/>
      <dgm:spPr/>
      <dgm:t>
        <a:bodyPr/>
        <a:lstStyle/>
        <a:p>
          <a:endParaRPr lang="en-US"/>
        </a:p>
      </dgm:t>
    </dgm:pt>
    <dgm:pt modelId="{D1AF3FD0-02D9-45FA-8366-F92E34ADC12A}">
      <dgm:prSet phldrT="[Text]" custT="1"/>
      <dgm:spPr/>
      <dgm:t>
        <a:bodyPr/>
        <a:lstStyle/>
        <a:p>
          <a:r>
            <a:rPr lang="en-US" sz="1000" b="1" dirty="0">
              <a:solidFill>
                <a:schemeClr val="bg1"/>
              </a:solidFill>
              <a:highlight>
                <a:srgbClr val="800000"/>
              </a:highlight>
            </a:rPr>
            <a:t>Overrides the </a:t>
          </a:r>
          <a:r>
            <a:rPr lang="en-US" sz="1000" b="1" dirty="0" err="1">
              <a:solidFill>
                <a:schemeClr val="bg1"/>
              </a:solidFill>
              <a:highlight>
                <a:srgbClr val="800000"/>
              </a:highlight>
            </a:rPr>
            <a:t>base_v_seq</a:t>
          </a:r>
          <a:r>
            <a:rPr lang="en-US" sz="1000" b="1" dirty="0">
              <a:solidFill>
                <a:schemeClr val="bg1"/>
              </a:solidFill>
              <a:highlight>
                <a:srgbClr val="800000"/>
              </a:highlight>
            </a:rPr>
            <a:t> with the </a:t>
          </a:r>
          <a:r>
            <a:rPr lang="en-US" sz="1000" b="1" dirty="0" err="1">
              <a:solidFill>
                <a:schemeClr val="bg1"/>
              </a:solidFill>
              <a:highlight>
                <a:srgbClr val="800000"/>
              </a:highlight>
            </a:rPr>
            <a:t>error_v_seq</a:t>
          </a:r>
          <a:r>
            <a:rPr lang="en-US" sz="1000" b="1" dirty="0">
              <a:solidFill>
                <a:schemeClr val="bg1"/>
              </a:solidFill>
              <a:highlight>
                <a:srgbClr val="800000"/>
              </a:highlight>
            </a:rPr>
            <a:t> </a:t>
          </a:r>
          <a:endParaRPr lang="en-US" sz="1000" dirty="0">
            <a:highlight>
              <a:srgbClr val="800000"/>
            </a:highlight>
          </a:endParaRPr>
        </a:p>
      </dgm:t>
    </dgm:pt>
    <dgm:pt modelId="{B050AF31-8648-49D6-B72B-0E3F10AB53C3}" type="parTrans" cxnId="{31B57FC1-D34A-4E0B-A0DC-CDD6BCB97A75}">
      <dgm:prSet/>
      <dgm:spPr/>
      <dgm:t>
        <a:bodyPr/>
        <a:lstStyle/>
        <a:p>
          <a:endParaRPr lang="en-US"/>
        </a:p>
      </dgm:t>
    </dgm:pt>
    <dgm:pt modelId="{6BB4FDEE-D541-496A-9941-2A5B55CD6D9C}" type="sibTrans" cxnId="{31B57FC1-D34A-4E0B-A0DC-CDD6BCB97A75}">
      <dgm:prSet/>
      <dgm:spPr/>
      <dgm:t>
        <a:bodyPr/>
        <a:lstStyle/>
        <a:p>
          <a:endParaRPr lang="en-US"/>
        </a:p>
      </dgm:t>
    </dgm:pt>
    <dgm:pt modelId="{E91FFD83-9DEB-47F1-84EA-2DF0042B02D4}">
      <dgm:prSet phldrT="[Text]" custT="1"/>
      <dgm:spPr/>
      <dgm:t>
        <a:bodyPr/>
        <a:lstStyle/>
        <a:p>
          <a:r>
            <a:rPr lang="en-US" sz="1000" dirty="0">
              <a:solidFill>
                <a:schemeClr val="bg1"/>
              </a:solidFill>
              <a:highlight>
                <a:srgbClr val="800000"/>
              </a:highlight>
            </a:rPr>
            <a:t>sets the </a:t>
          </a:r>
          <a:r>
            <a:rPr lang="en-US" sz="1000" dirty="0" err="1">
              <a:solidFill>
                <a:schemeClr val="bg1"/>
              </a:solidFill>
              <a:highlight>
                <a:srgbClr val="800000"/>
              </a:highlight>
            </a:rPr>
            <a:t>arbitiration</a:t>
          </a:r>
          <a:r>
            <a:rPr lang="en-US" sz="1000" dirty="0">
              <a:solidFill>
                <a:schemeClr val="bg1"/>
              </a:solidFill>
              <a:highlight>
                <a:srgbClr val="800000"/>
              </a:highlight>
            </a:rPr>
            <a:t> mode to UVM_SEQ_ARB_STRICT_FIFO</a:t>
          </a:r>
          <a:endParaRPr lang="en-US" sz="1000" dirty="0">
            <a:highlight>
              <a:srgbClr val="800000"/>
            </a:highlight>
          </a:endParaRPr>
        </a:p>
      </dgm:t>
    </dgm:pt>
    <dgm:pt modelId="{2E08AF64-9D3F-4620-BFD8-D377C45EB5BB}" type="parTrans" cxnId="{BBC5770B-8262-44E6-82C1-AF51EE83A25B}">
      <dgm:prSet/>
      <dgm:spPr/>
      <dgm:t>
        <a:bodyPr/>
        <a:lstStyle/>
        <a:p>
          <a:endParaRPr lang="en-US"/>
        </a:p>
      </dgm:t>
    </dgm:pt>
    <dgm:pt modelId="{20F5CBF1-8D49-492A-8A9E-F3B73D5F079E}" type="sibTrans" cxnId="{BBC5770B-8262-44E6-82C1-AF51EE83A25B}">
      <dgm:prSet/>
      <dgm:spPr/>
      <dgm:t>
        <a:bodyPr/>
        <a:lstStyle/>
        <a:p>
          <a:endParaRPr lang="en-US"/>
        </a:p>
      </dgm:t>
    </dgm:pt>
    <dgm:pt modelId="{99DDB345-EF8A-4603-AC40-B9476611FDB4}" type="pres">
      <dgm:prSet presAssocID="{9B44EDE2-31CC-4C41-BC73-FB8FD33D4028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CBF2FDDB-0EF2-473A-B315-4E23EFA6B1FE}" type="pres">
      <dgm:prSet presAssocID="{6AFA46F5-CB29-4CFA-B940-0F77E508C6FB}" presName="Parent" presStyleLbl="node1" presStyleIdx="0" presStyleCnt="2">
        <dgm:presLayoutVars>
          <dgm:chMax val="4"/>
          <dgm:chPref val="3"/>
        </dgm:presLayoutVars>
      </dgm:prSet>
      <dgm:spPr/>
    </dgm:pt>
    <dgm:pt modelId="{67E10470-8429-4313-A979-E4661E041BF7}" type="pres">
      <dgm:prSet presAssocID="{D1AF3FD0-02D9-45FA-8366-F92E34ADC12A}" presName="Accent" presStyleLbl="node1" presStyleIdx="1" presStyleCnt="2"/>
      <dgm:spPr/>
    </dgm:pt>
    <dgm:pt modelId="{5B71E0BB-45D4-4BB7-9365-3AA9F9B7DC17}" type="pres">
      <dgm:prSet presAssocID="{D1AF3FD0-02D9-45FA-8366-F92E34ADC12A}" presName="Image1" presStyleLbl="fgImgPlace1" presStyleIdx="0" presStyleCnt="2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C68D2479-6E95-440E-8A9F-972CE19F650D}" type="pres">
      <dgm:prSet presAssocID="{D1AF3FD0-02D9-45FA-8366-F92E34ADC12A}" presName="Child1" presStyleLbl="revTx" presStyleIdx="0" presStyleCnt="2" custScaleX="132546" custLinFactNeighborX="17601" custLinFactNeighborY="10792">
        <dgm:presLayoutVars>
          <dgm:chMax val="0"/>
          <dgm:chPref val="0"/>
          <dgm:bulletEnabled val="1"/>
        </dgm:presLayoutVars>
      </dgm:prSet>
      <dgm:spPr/>
    </dgm:pt>
    <dgm:pt modelId="{971A39BA-7699-400D-9DD2-394EAA42EFD5}" type="pres">
      <dgm:prSet presAssocID="{E91FFD83-9DEB-47F1-84EA-2DF0042B02D4}" presName="Image2" presStyleCnt="0"/>
      <dgm:spPr/>
    </dgm:pt>
    <dgm:pt modelId="{1E8D6046-8D12-4E78-8B15-F5764271BE66}" type="pres">
      <dgm:prSet presAssocID="{E91FFD83-9DEB-47F1-84EA-2DF0042B02D4}" presName="Image" presStyleLbl="fgImgPlac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nsfer with solid fill"/>
        </a:ext>
      </dgm:extLst>
    </dgm:pt>
    <dgm:pt modelId="{E9B78207-DD0E-4E80-A663-3FB1056EFA05}" type="pres">
      <dgm:prSet presAssocID="{E91FFD83-9DEB-47F1-84EA-2DF0042B02D4}" presName="Child2" presStyleLbl="revTx" presStyleIdx="1" presStyleCnt="2" custScaleX="160706" custLinFactNeighborX="21500" custLinFactNeighborY="2477">
        <dgm:presLayoutVars>
          <dgm:chMax val="0"/>
          <dgm:chPref val="0"/>
          <dgm:bulletEnabled val="1"/>
        </dgm:presLayoutVars>
      </dgm:prSet>
      <dgm:spPr/>
    </dgm:pt>
  </dgm:ptLst>
  <dgm:cxnLst>
    <dgm:cxn modelId="{BBC5770B-8262-44E6-82C1-AF51EE83A25B}" srcId="{6AFA46F5-CB29-4CFA-B940-0F77E508C6FB}" destId="{E91FFD83-9DEB-47F1-84EA-2DF0042B02D4}" srcOrd="1" destOrd="0" parTransId="{2E08AF64-9D3F-4620-BFD8-D377C45EB5BB}" sibTransId="{20F5CBF1-8D49-492A-8A9E-F3B73D5F079E}"/>
    <dgm:cxn modelId="{3AA5F92C-AFF8-481C-8EE4-FD80625AA281}" type="presOf" srcId="{E91FFD83-9DEB-47F1-84EA-2DF0042B02D4}" destId="{E9B78207-DD0E-4E80-A663-3FB1056EFA05}" srcOrd="0" destOrd="0" presId="urn:microsoft.com/office/officeart/2011/layout/RadialPictureList"/>
    <dgm:cxn modelId="{F6EF063A-885D-474B-BCD3-0B579976369D}" type="presOf" srcId="{6AFA46F5-CB29-4CFA-B940-0F77E508C6FB}" destId="{CBF2FDDB-0EF2-473A-B315-4E23EFA6B1FE}" srcOrd="0" destOrd="0" presId="urn:microsoft.com/office/officeart/2011/layout/RadialPictureList"/>
    <dgm:cxn modelId="{AA6F4F67-3516-45BD-B01F-5F9D7FEF6C72}" srcId="{9B44EDE2-31CC-4C41-BC73-FB8FD33D4028}" destId="{6AFA46F5-CB29-4CFA-B940-0F77E508C6FB}" srcOrd="0" destOrd="0" parTransId="{B2505A0B-563E-4DFB-AC71-A6C7C7A669FE}" sibTransId="{4BCD6384-EB08-450F-8F22-1A27528F5E0C}"/>
    <dgm:cxn modelId="{B6690D54-E927-4ACC-88F3-EE2D4B3692E7}" type="presOf" srcId="{D1AF3FD0-02D9-45FA-8366-F92E34ADC12A}" destId="{C68D2479-6E95-440E-8A9F-972CE19F650D}" srcOrd="0" destOrd="0" presId="urn:microsoft.com/office/officeart/2011/layout/RadialPictureList"/>
    <dgm:cxn modelId="{31B57FC1-D34A-4E0B-A0DC-CDD6BCB97A75}" srcId="{6AFA46F5-CB29-4CFA-B940-0F77E508C6FB}" destId="{D1AF3FD0-02D9-45FA-8366-F92E34ADC12A}" srcOrd="0" destOrd="0" parTransId="{B050AF31-8648-49D6-B72B-0E3F10AB53C3}" sibTransId="{6BB4FDEE-D541-496A-9941-2A5B55CD6D9C}"/>
    <dgm:cxn modelId="{412EFBD3-124F-43DF-BC7B-E48C8409551F}" type="presOf" srcId="{9B44EDE2-31CC-4C41-BC73-FB8FD33D4028}" destId="{99DDB345-EF8A-4603-AC40-B9476611FDB4}" srcOrd="0" destOrd="0" presId="urn:microsoft.com/office/officeart/2011/layout/RadialPictureList"/>
    <dgm:cxn modelId="{71C0552F-AC30-4C0A-9A9C-A9446B27ACA9}" type="presParOf" srcId="{99DDB345-EF8A-4603-AC40-B9476611FDB4}" destId="{CBF2FDDB-0EF2-473A-B315-4E23EFA6B1FE}" srcOrd="0" destOrd="0" presId="urn:microsoft.com/office/officeart/2011/layout/RadialPictureList"/>
    <dgm:cxn modelId="{DACCB39A-48CB-40AD-8879-F12EB634E271}" type="presParOf" srcId="{99DDB345-EF8A-4603-AC40-B9476611FDB4}" destId="{67E10470-8429-4313-A979-E4661E041BF7}" srcOrd="1" destOrd="0" presId="urn:microsoft.com/office/officeart/2011/layout/RadialPictureList"/>
    <dgm:cxn modelId="{74CC92FA-8014-45E2-AE6F-462926EC5782}" type="presParOf" srcId="{99DDB345-EF8A-4603-AC40-B9476611FDB4}" destId="{5B71E0BB-45D4-4BB7-9365-3AA9F9B7DC17}" srcOrd="2" destOrd="0" presId="urn:microsoft.com/office/officeart/2011/layout/RadialPictureList"/>
    <dgm:cxn modelId="{31B506C5-B745-4883-8696-3911B59728CA}" type="presParOf" srcId="{99DDB345-EF8A-4603-AC40-B9476611FDB4}" destId="{C68D2479-6E95-440E-8A9F-972CE19F650D}" srcOrd="3" destOrd="0" presId="urn:microsoft.com/office/officeart/2011/layout/RadialPictureList"/>
    <dgm:cxn modelId="{AB44617E-29F7-49E2-BD7F-D66D2780E6FA}" type="presParOf" srcId="{99DDB345-EF8A-4603-AC40-B9476611FDB4}" destId="{971A39BA-7699-400D-9DD2-394EAA42EFD5}" srcOrd="4" destOrd="0" presId="urn:microsoft.com/office/officeart/2011/layout/RadialPictureList"/>
    <dgm:cxn modelId="{AE473BF6-ACB4-422D-AA89-1BDBCED6A584}" type="presParOf" srcId="{971A39BA-7699-400D-9DD2-394EAA42EFD5}" destId="{1E8D6046-8D12-4E78-8B15-F5764271BE66}" srcOrd="0" destOrd="0" presId="urn:microsoft.com/office/officeart/2011/layout/RadialPictureList"/>
    <dgm:cxn modelId="{32BDAE73-ADE2-4EA1-8AB8-1C940F20BA2C}" type="presParOf" srcId="{99DDB345-EF8A-4603-AC40-B9476611FDB4}" destId="{E9B78207-DD0E-4E80-A663-3FB1056EFA05}" srcOrd="5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9B44EDE2-31CC-4C41-BC73-FB8FD33D4028}" type="doc">
      <dgm:prSet loTypeId="urn:microsoft.com/office/officeart/2011/layout/RadialPictureList" loCatId="picture" qsTypeId="urn:microsoft.com/office/officeart/2005/8/quickstyle/simple5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6AFA46F5-CB29-4CFA-B940-0F77E508C6FB}">
      <dgm:prSet phldrT="[Text]" custT="1"/>
      <dgm:spPr/>
      <dgm:t>
        <a:bodyPr/>
        <a:lstStyle/>
        <a:p>
          <a:r>
            <a:rPr lang="en-US" sz="900" dirty="0" err="1"/>
            <a:t>random_test</a:t>
          </a:r>
          <a:endParaRPr lang="en-US" sz="900" dirty="0"/>
        </a:p>
      </dgm:t>
    </dgm:pt>
    <dgm:pt modelId="{B2505A0B-563E-4DFB-AC71-A6C7C7A669FE}" type="parTrans" cxnId="{AA6F4F67-3516-45BD-B01F-5F9D7FEF6C72}">
      <dgm:prSet/>
      <dgm:spPr/>
      <dgm:t>
        <a:bodyPr/>
        <a:lstStyle/>
        <a:p>
          <a:endParaRPr lang="en-US"/>
        </a:p>
      </dgm:t>
    </dgm:pt>
    <dgm:pt modelId="{4BCD6384-EB08-450F-8F22-1A27528F5E0C}" type="sibTrans" cxnId="{AA6F4F67-3516-45BD-B01F-5F9D7FEF6C72}">
      <dgm:prSet/>
      <dgm:spPr/>
      <dgm:t>
        <a:bodyPr/>
        <a:lstStyle/>
        <a:p>
          <a:endParaRPr lang="en-US"/>
        </a:p>
      </dgm:t>
    </dgm:pt>
    <dgm:pt modelId="{D1AF3FD0-02D9-45FA-8366-F92E34ADC12A}">
      <dgm:prSet phldrT="[Text]" custT="1"/>
      <dgm:spPr/>
      <dgm:t>
        <a:bodyPr/>
        <a:lstStyle/>
        <a:p>
          <a:r>
            <a:rPr lang="en-US" sz="1000" b="1" dirty="0">
              <a:solidFill>
                <a:schemeClr val="bg1"/>
              </a:solidFill>
              <a:highlight>
                <a:srgbClr val="800000"/>
              </a:highlight>
            </a:rPr>
            <a:t>Overrides the </a:t>
          </a:r>
          <a:r>
            <a:rPr lang="en-US" sz="1000" b="1" dirty="0" err="1">
              <a:solidFill>
                <a:schemeClr val="bg1"/>
              </a:solidFill>
              <a:highlight>
                <a:srgbClr val="800000"/>
              </a:highlight>
            </a:rPr>
            <a:t>base_v_seq</a:t>
          </a:r>
          <a:r>
            <a:rPr lang="en-US" sz="1000" b="1" dirty="0">
              <a:solidFill>
                <a:schemeClr val="bg1"/>
              </a:solidFill>
              <a:highlight>
                <a:srgbClr val="800000"/>
              </a:highlight>
            </a:rPr>
            <a:t> with the </a:t>
          </a:r>
          <a:r>
            <a:rPr lang="en-US" sz="1000" b="1" dirty="0" err="1">
              <a:solidFill>
                <a:schemeClr val="bg1"/>
              </a:solidFill>
              <a:highlight>
                <a:srgbClr val="800000"/>
              </a:highlight>
            </a:rPr>
            <a:t>random_v_seq</a:t>
          </a:r>
          <a:r>
            <a:rPr lang="en-US" sz="1000" b="1" dirty="0">
              <a:solidFill>
                <a:schemeClr val="bg1"/>
              </a:solidFill>
              <a:highlight>
                <a:srgbClr val="800000"/>
              </a:highlight>
            </a:rPr>
            <a:t> </a:t>
          </a:r>
        </a:p>
      </dgm:t>
    </dgm:pt>
    <dgm:pt modelId="{B050AF31-8648-49D6-B72B-0E3F10AB53C3}" type="parTrans" cxnId="{31B57FC1-D34A-4E0B-A0DC-CDD6BCB97A75}">
      <dgm:prSet/>
      <dgm:spPr/>
      <dgm:t>
        <a:bodyPr/>
        <a:lstStyle/>
        <a:p>
          <a:endParaRPr lang="en-US"/>
        </a:p>
      </dgm:t>
    </dgm:pt>
    <dgm:pt modelId="{6BB4FDEE-D541-496A-9941-2A5B55CD6D9C}" type="sibTrans" cxnId="{31B57FC1-D34A-4E0B-A0DC-CDD6BCB97A75}">
      <dgm:prSet/>
      <dgm:spPr/>
      <dgm:t>
        <a:bodyPr/>
        <a:lstStyle/>
        <a:p>
          <a:endParaRPr lang="en-US"/>
        </a:p>
      </dgm:t>
    </dgm:pt>
    <dgm:pt modelId="{E91FFD83-9DEB-47F1-84EA-2DF0042B02D4}">
      <dgm:prSet phldrT="[Text]" custT="1"/>
      <dgm:spPr/>
      <dgm:t>
        <a:bodyPr/>
        <a:lstStyle/>
        <a:p>
          <a:r>
            <a:rPr lang="en-US" sz="1000" dirty="0">
              <a:solidFill>
                <a:schemeClr val="bg1"/>
              </a:solidFill>
              <a:highlight>
                <a:srgbClr val="800000"/>
              </a:highlight>
            </a:rPr>
            <a:t>sets the </a:t>
          </a:r>
          <a:r>
            <a:rPr lang="en-US" sz="1000" dirty="0" err="1">
              <a:solidFill>
                <a:schemeClr val="bg1"/>
              </a:solidFill>
              <a:highlight>
                <a:srgbClr val="800000"/>
              </a:highlight>
            </a:rPr>
            <a:t>arbitiration</a:t>
          </a:r>
          <a:r>
            <a:rPr lang="en-US" sz="1000" dirty="0">
              <a:solidFill>
                <a:schemeClr val="bg1"/>
              </a:solidFill>
              <a:highlight>
                <a:srgbClr val="800000"/>
              </a:highlight>
            </a:rPr>
            <a:t> mode to UVM_SEQ_ARB_WEIGHTED</a:t>
          </a:r>
        </a:p>
      </dgm:t>
    </dgm:pt>
    <dgm:pt modelId="{2E08AF64-9D3F-4620-BFD8-D377C45EB5BB}" type="parTrans" cxnId="{BBC5770B-8262-44E6-82C1-AF51EE83A25B}">
      <dgm:prSet/>
      <dgm:spPr/>
      <dgm:t>
        <a:bodyPr/>
        <a:lstStyle/>
        <a:p>
          <a:endParaRPr lang="en-US"/>
        </a:p>
      </dgm:t>
    </dgm:pt>
    <dgm:pt modelId="{20F5CBF1-8D49-492A-8A9E-F3B73D5F079E}" type="sibTrans" cxnId="{BBC5770B-8262-44E6-82C1-AF51EE83A25B}">
      <dgm:prSet/>
      <dgm:spPr/>
      <dgm:t>
        <a:bodyPr/>
        <a:lstStyle/>
        <a:p>
          <a:endParaRPr lang="en-US"/>
        </a:p>
      </dgm:t>
    </dgm:pt>
    <dgm:pt modelId="{99DDB345-EF8A-4603-AC40-B9476611FDB4}" type="pres">
      <dgm:prSet presAssocID="{9B44EDE2-31CC-4C41-BC73-FB8FD33D4028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CBF2FDDB-0EF2-473A-B315-4E23EFA6B1FE}" type="pres">
      <dgm:prSet presAssocID="{6AFA46F5-CB29-4CFA-B940-0F77E508C6FB}" presName="Parent" presStyleLbl="node1" presStyleIdx="0" presStyleCnt="2">
        <dgm:presLayoutVars>
          <dgm:chMax val="4"/>
          <dgm:chPref val="3"/>
        </dgm:presLayoutVars>
      </dgm:prSet>
      <dgm:spPr/>
    </dgm:pt>
    <dgm:pt modelId="{67E10470-8429-4313-A979-E4661E041BF7}" type="pres">
      <dgm:prSet presAssocID="{D1AF3FD0-02D9-45FA-8366-F92E34ADC12A}" presName="Accent" presStyleLbl="node1" presStyleIdx="1" presStyleCnt="2"/>
      <dgm:spPr/>
    </dgm:pt>
    <dgm:pt modelId="{5B71E0BB-45D4-4BB7-9365-3AA9F9B7DC17}" type="pres">
      <dgm:prSet presAssocID="{D1AF3FD0-02D9-45FA-8366-F92E34ADC12A}" presName="Image1" presStyleLbl="fgImgPlace1" presStyleIdx="0" presStyleCnt="2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C68D2479-6E95-440E-8A9F-972CE19F650D}" type="pres">
      <dgm:prSet presAssocID="{D1AF3FD0-02D9-45FA-8366-F92E34ADC12A}" presName="Child1" presStyleLbl="revTx" presStyleIdx="0" presStyleCnt="2" custScaleX="147461" custLinFactNeighborX="25410" custLinFactNeighborY="397">
        <dgm:presLayoutVars>
          <dgm:chMax val="0"/>
          <dgm:chPref val="0"/>
          <dgm:bulletEnabled val="1"/>
        </dgm:presLayoutVars>
      </dgm:prSet>
      <dgm:spPr/>
    </dgm:pt>
    <dgm:pt modelId="{971A39BA-7699-400D-9DD2-394EAA42EFD5}" type="pres">
      <dgm:prSet presAssocID="{E91FFD83-9DEB-47F1-84EA-2DF0042B02D4}" presName="Image2" presStyleCnt="0"/>
      <dgm:spPr/>
    </dgm:pt>
    <dgm:pt modelId="{1E8D6046-8D12-4E78-8B15-F5764271BE66}" type="pres">
      <dgm:prSet presAssocID="{E91FFD83-9DEB-47F1-84EA-2DF0042B02D4}" presName="Image" presStyleLbl="fgImgPlac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nsfer with solid fill"/>
        </a:ext>
      </dgm:extLst>
    </dgm:pt>
    <dgm:pt modelId="{E9B78207-DD0E-4E80-A663-3FB1056EFA05}" type="pres">
      <dgm:prSet presAssocID="{E91FFD83-9DEB-47F1-84EA-2DF0042B02D4}" presName="Child2" presStyleLbl="revTx" presStyleIdx="1" presStyleCnt="2" custScaleX="151492" custLinFactNeighborX="18559" custLinFactNeighborY="7223">
        <dgm:presLayoutVars>
          <dgm:chMax val="0"/>
          <dgm:chPref val="0"/>
          <dgm:bulletEnabled val="1"/>
        </dgm:presLayoutVars>
      </dgm:prSet>
      <dgm:spPr/>
    </dgm:pt>
  </dgm:ptLst>
  <dgm:cxnLst>
    <dgm:cxn modelId="{BBC5770B-8262-44E6-82C1-AF51EE83A25B}" srcId="{6AFA46F5-CB29-4CFA-B940-0F77E508C6FB}" destId="{E91FFD83-9DEB-47F1-84EA-2DF0042B02D4}" srcOrd="1" destOrd="0" parTransId="{2E08AF64-9D3F-4620-BFD8-D377C45EB5BB}" sibTransId="{20F5CBF1-8D49-492A-8A9E-F3B73D5F079E}"/>
    <dgm:cxn modelId="{3AA5F92C-AFF8-481C-8EE4-FD80625AA281}" type="presOf" srcId="{E91FFD83-9DEB-47F1-84EA-2DF0042B02D4}" destId="{E9B78207-DD0E-4E80-A663-3FB1056EFA05}" srcOrd="0" destOrd="0" presId="urn:microsoft.com/office/officeart/2011/layout/RadialPictureList"/>
    <dgm:cxn modelId="{F6EF063A-885D-474B-BCD3-0B579976369D}" type="presOf" srcId="{6AFA46F5-CB29-4CFA-B940-0F77E508C6FB}" destId="{CBF2FDDB-0EF2-473A-B315-4E23EFA6B1FE}" srcOrd="0" destOrd="0" presId="urn:microsoft.com/office/officeart/2011/layout/RadialPictureList"/>
    <dgm:cxn modelId="{AA6F4F67-3516-45BD-B01F-5F9D7FEF6C72}" srcId="{9B44EDE2-31CC-4C41-BC73-FB8FD33D4028}" destId="{6AFA46F5-CB29-4CFA-B940-0F77E508C6FB}" srcOrd="0" destOrd="0" parTransId="{B2505A0B-563E-4DFB-AC71-A6C7C7A669FE}" sibTransId="{4BCD6384-EB08-450F-8F22-1A27528F5E0C}"/>
    <dgm:cxn modelId="{B6690D54-E927-4ACC-88F3-EE2D4B3692E7}" type="presOf" srcId="{D1AF3FD0-02D9-45FA-8366-F92E34ADC12A}" destId="{C68D2479-6E95-440E-8A9F-972CE19F650D}" srcOrd="0" destOrd="0" presId="urn:microsoft.com/office/officeart/2011/layout/RadialPictureList"/>
    <dgm:cxn modelId="{31B57FC1-D34A-4E0B-A0DC-CDD6BCB97A75}" srcId="{6AFA46F5-CB29-4CFA-B940-0F77E508C6FB}" destId="{D1AF3FD0-02D9-45FA-8366-F92E34ADC12A}" srcOrd="0" destOrd="0" parTransId="{B050AF31-8648-49D6-B72B-0E3F10AB53C3}" sibTransId="{6BB4FDEE-D541-496A-9941-2A5B55CD6D9C}"/>
    <dgm:cxn modelId="{412EFBD3-124F-43DF-BC7B-E48C8409551F}" type="presOf" srcId="{9B44EDE2-31CC-4C41-BC73-FB8FD33D4028}" destId="{99DDB345-EF8A-4603-AC40-B9476611FDB4}" srcOrd="0" destOrd="0" presId="urn:microsoft.com/office/officeart/2011/layout/RadialPictureList"/>
    <dgm:cxn modelId="{71C0552F-AC30-4C0A-9A9C-A9446B27ACA9}" type="presParOf" srcId="{99DDB345-EF8A-4603-AC40-B9476611FDB4}" destId="{CBF2FDDB-0EF2-473A-B315-4E23EFA6B1FE}" srcOrd="0" destOrd="0" presId="urn:microsoft.com/office/officeart/2011/layout/RadialPictureList"/>
    <dgm:cxn modelId="{DACCB39A-48CB-40AD-8879-F12EB634E271}" type="presParOf" srcId="{99DDB345-EF8A-4603-AC40-B9476611FDB4}" destId="{67E10470-8429-4313-A979-E4661E041BF7}" srcOrd="1" destOrd="0" presId="urn:microsoft.com/office/officeart/2011/layout/RadialPictureList"/>
    <dgm:cxn modelId="{74CC92FA-8014-45E2-AE6F-462926EC5782}" type="presParOf" srcId="{99DDB345-EF8A-4603-AC40-B9476611FDB4}" destId="{5B71E0BB-45D4-4BB7-9365-3AA9F9B7DC17}" srcOrd="2" destOrd="0" presId="urn:microsoft.com/office/officeart/2011/layout/RadialPictureList"/>
    <dgm:cxn modelId="{31B506C5-B745-4883-8696-3911B59728CA}" type="presParOf" srcId="{99DDB345-EF8A-4603-AC40-B9476611FDB4}" destId="{C68D2479-6E95-440E-8A9F-972CE19F650D}" srcOrd="3" destOrd="0" presId="urn:microsoft.com/office/officeart/2011/layout/RadialPictureList"/>
    <dgm:cxn modelId="{AB44617E-29F7-49E2-BD7F-D66D2780E6FA}" type="presParOf" srcId="{99DDB345-EF8A-4603-AC40-B9476611FDB4}" destId="{971A39BA-7699-400D-9DD2-394EAA42EFD5}" srcOrd="4" destOrd="0" presId="urn:microsoft.com/office/officeart/2011/layout/RadialPictureList"/>
    <dgm:cxn modelId="{AE473BF6-ACB4-422D-AA89-1BDBCED6A584}" type="presParOf" srcId="{971A39BA-7699-400D-9DD2-394EAA42EFD5}" destId="{1E8D6046-8D12-4E78-8B15-F5764271BE66}" srcOrd="0" destOrd="0" presId="urn:microsoft.com/office/officeart/2011/layout/RadialPictureList"/>
    <dgm:cxn modelId="{32BDAE73-ADE2-4EA1-8AB8-1C940F20BA2C}" type="presParOf" srcId="{99DDB345-EF8A-4603-AC40-B9476611FDB4}" destId="{E9B78207-DD0E-4E80-A663-3FB1056EFA05}" srcOrd="5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9B44EDE2-31CC-4C41-BC73-FB8FD33D4028}" type="doc">
      <dgm:prSet loTypeId="urn:microsoft.com/office/officeart/2011/layout/RadialPictureList" loCatId="picture" qsTypeId="urn:microsoft.com/office/officeart/2005/8/quickstyle/simple5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6AFA46F5-CB29-4CFA-B940-0F77E508C6FB}">
      <dgm:prSet phldrT="[Text]" custT="1"/>
      <dgm:spPr/>
      <dgm:t>
        <a:bodyPr/>
        <a:lstStyle/>
        <a:p>
          <a:r>
            <a:rPr lang="en-US" sz="900" dirty="0" err="1"/>
            <a:t>Repetition_test</a:t>
          </a:r>
          <a:endParaRPr lang="en-US" sz="900" dirty="0"/>
        </a:p>
      </dgm:t>
    </dgm:pt>
    <dgm:pt modelId="{B2505A0B-563E-4DFB-AC71-A6C7C7A669FE}" type="parTrans" cxnId="{AA6F4F67-3516-45BD-B01F-5F9D7FEF6C72}">
      <dgm:prSet/>
      <dgm:spPr/>
      <dgm:t>
        <a:bodyPr/>
        <a:lstStyle/>
        <a:p>
          <a:endParaRPr lang="en-US"/>
        </a:p>
      </dgm:t>
    </dgm:pt>
    <dgm:pt modelId="{4BCD6384-EB08-450F-8F22-1A27528F5E0C}" type="sibTrans" cxnId="{AA6F4F67-3516-45BD-B01F-5F9D7FEF6C72}">
      <dgm:prSet/>
      <dgm:spPr/>
      <dgm:t>
        <a:bodyPr/>
        <a:lstStyle/>
        <a:p>
          <a:endParaRPr lang="en-US"/>
        </a:p>
      </dgm:t>
    </dgm:pt>
    <dgm:pt modelId="{D1AF3FD0-02D9-45FA-8366-F92E34ADC12A}">
      <dgm:prSet phldrT="[Text]" custT="1"/>
      <dgm:spPr/>
      <dgm:t>
        <a:bodyPr/>
        <a:lstStyle/>
        <a:p>
          <a:r>
            <a:rPr lang="en-US" sz="1000" b="1" dirty="0">
              <a:solidFill>
                <a:schemeClr val="bg1"/>
              </a:solidFill>
              <a:highlight>
                <a:srgbClr val="800000"/>
              </a:highlight>
            </a:rPr>
            <a:t>Overrides the </a:t>
          </a:r>
          <a:r>
            <a:rPr lang="en-US" sz="1000" b="1" dirty="0" err="1">
              <a:solidFill>
                <a:schemeClr val="bg1"/>
              </a:solidFill>
              <a:highlight>
                <a:srgbClr val="800000"/>
              </a:highlight>
            </a:rPr>
            <a:t>base_v_seq</a:t>
          </a:r>
          <a:r>
            <a:rPr lang="en-US" sz="1000" b="1" dirty="0">
              <a:solidFill>
                <a:schemeClr val="bg1"/>
              </a:solidFill>
              <a:highlight>
                <a:srgbClr val="800000"/>
              </a:highlight>
            </a:rPr>
            <a:t> with the </a:t>
          </a:r>
          <a:r>
            <a:rPr lang="en-US" sz="1000" b="1" dirty="0" err="1">
              <a:solidFill>
                <a:schemeClr val="bg1"/>
              </a:solidFill>
              <a:highlight>
                <a:srgbClr val="800000"/>
              </a:highlight>
            </a:rPr>
            <a:t>random_v_seq</a:t>
          </a:r>
          <a:endParaRPr lang="en-US" sz="1000" b="1" dirty="0">
            <a:solidFill>
              <a:schemeClr val="bg1"/>
            </a:solidFill>
            <a:highlight>
              <a:srgbClr val="800000"/>
            </a:highlight>
          </a:endParaRPr>
        </a:p>
        <a:p>
          <a:r>
            <a:rPr lang="en-US" sz="1000" b="1" dirty="0">
              <a:solidFill>
                <a:schemeClr val="bg1"/>
              </a:solidFill>
              <a:highlight>
                <a:srgbClr val="800000"/>
              </a:highlight>
            </a:rPr>
            <a:t>Also Overrides the </a:t>
          </a:r>
          <a:r>
            <a:rPr lang="en-US" sz="1000" b="1" dirty="0" err="1">
              <a:solidFill>
                <a:schemeClr val="bg1"/>
              </a:solidFill>
              <a:highlight>
                <a:srgbClr val="800000"/>
              </a:highlight>
            </a:rPr>
            <a:t>alu_seq_item</a:t>
          </a:r>
          <a:r>
            <a:rPr lang="en-US" sz="1000" b="1" dirty="0">
              <a:solidFill>
                <a:schemeClr val="bg1"/>
              </a:solidFill>
              <a:highlight>
                <a:srgbClr val="800000"/>
              </a:highlight>
            </a:rPr>
            <a:t> to </a:t>
          </a:r>
          <a:r>
            <a:rPr lang="en-US" sz="1000" b="1" dirty="0" err="1">
              <a:solidFill>
                <a:schemeClr val="bg1"/>
              </a:solidFill>
              <a:highlight>
                <a:srgbClr val="800000"/>
              </a:highlight>
            </a:rPr>
            <a:t>Error_seq_item</a:t>
          </a:r>
          <a:r>
            <a:rPr lang="en-US" sz="1000" b="1" dirty="0">
              <a:solidFill>
                <a:schemeClr val="bg1"/>
              </a:solidFill>
              <a:highlight>
                <a:srgbClr val="800000"/>
              </a:highlight>
            </a:rPr>
            <a:t> </a:t>
          </a:r>
          <a:endParaRPr lang="en-US" sz="1000" dirty="0">
            <a:highlight>
              <a:srgbClr val="800000"/>
            </a:highlight>
          </a:endParaRPr>
        </a:p>
      </dgm:t>
    </dgm:pt>
    <dgm:pt modelId="{B050AF31-8648-49D6-B72B-0E3F10AB53C3}" type="parTrans" cxnId="{31B57FC1-D34A-4E0B-A0DC-CDD6BCB97A75}">
      <dgm:prSet/>
      <dgm:spPr/>
      <dgm:t>
        <a:bodyPr/>
        <a:lstStyle/>
        <a:p>
          <a:endParaRPr lang="en-US"/>
        </a:p>
      </dgm:t>
    </dgm:pt>
    <dgm:pt modelId="{6BB4FDEE-D541-496A-9941-2A5B55CD6D9C}" type="sibTrans" cxnId="{31B57FC1-D34A-4E0B-A0DC-CDD6BCB97A75}">
      <dgm:prSet/>
      <dgm:spPr/>
      <dgm:t>
        <a:bodyPr/>
        <a:lstStyle/>
        <a:p>
          <a:endParaRPr lang="en-US"/>
        </a:p>
      </dgm:t>
    </dgm:pt>
    <dgm:pt modelId="{E91FFD83-9DEB-47F1-84EA-2DF0042B02D4}">
      <dgm:prSet phldrT="[Text]" custT="1"/>
      <dgm:spPr/>
      <dgm:t>
        <a:bodyPr/>
        <a:lstStyle/>
        <a:p>
          <a:r>
            <a:rPr lang="en-US" sz="1000" dirty="0">
              <a:solidFill>
                <a:schemeClr val="bg1"/>
              </a:solidFill>
              <a:highlight>
                <a:srgbClr val="800000"/>
              </a:highlight>
            </a:rPr>
            <a:t>sets the </a:t>
          </a:r>
          <a:r>
            <a:rPr lang="en-US" sz="1000" dirty="0" err="1">
              <a:solidFill>
                <a:schemeClr val="bg1"/>
              </a:solidFill>
              <a:highlight>
                <a:srgbClr val="800000"/>
              </a:highlight>
            </a:rPr>
            <a:t>arbitiration</a:t>
          </a:r>
          <a:r>
            <a:rPr lang="en-US" sz="1000" dirty="0">
              <a:solidFill>
                <a:schemeClr val="bg1"/>
              </a:solidFill>
              <a:highlight>
                <a:srgbClr val="800000"/>
              </a:highlight>
            </a:rPr>
            <a:t> mode to  UVM_SEQ_ARB_FIFO</a:t>
          </a:r>
        </a:p>
      </dgm:t>
    </dgm:pt>
    <dgm:pt modelId="{2E08AF64-9D3F-4620-BFD8-D377C45EB5BB}" type="parTrans" cxnId="{BBC5770B-8262-44E6-82C1-AF51EE83A25B}">
      <dgm:prSet/>
      <dgm:spPr/>
      <dgm:t>
        <a:bodyPr/>
        <a:lstStyle/>
        <a:p>
          <a:endParaRPr lang="en-US"/>
        </a:p>
      </dgm:t>
    </dgm:pt>
    <dgm:pt modelId="{20F5CBF1-8D49-492A-8A9E-F3B73D5F079E}" type="sibTrans" cxnId="{BBC5770B-8262-44E6-82C1-AF51EE83A25B}">
      <dgm:prSet/>
      <dgm:spPr/>
      <dgm:t>
        <a:bodyPr/>
        <a:lstStyle/>
        <a:p>
          <a:endParaRPr lang="en-US"/>
        </a:p>
      </dgm:t>
    </dgm:pt>
    <dgm:pt modelId="{99DDB345-EF8A-4603-AC40-B9476611FDB4}" type="pres">
      <dgm:prSet presAssocID="{9B44EDE2-31CC-4C41-BC73-FB8FD33D4028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CBF2FDDB-0EF2-473A-B315-4E23EFA6B1FE}" type="pres">
      <dgm:prSet presAssocID="{6AFA46F5-CB29-4CFA-B940-0F77E508C6FB}" presName="Parent" presStyleLbl="node1" presStyleIdx="0" presStyleCnt="2">
        <dgm:presLayoutVars>
          <dgm:chMax val="4"/>
          <dgm:chPref val="3"/>
        </dgm:presLayoutVars>
      </dgm:prSet>
      <dgm:spPr/>
    </dgm:pt>
    <dgm:pt modelId="{67E10470-8429-4313-A979-E4661E041BF7}" type="pres">
      <dgm:prSet presAssocID="{D1AF3FD0-02D9-45FA-8366-F92E34ADC12A}" presName="Accent" presStyleLbl="node1" presStyleIdx="1" presStyleCnt="2"/>
      <dgm:spPr/>
    </dgm:pt>
    <dgm:pt modelId="{5B71E0BB-45D4-4BB7-9365-3AA9F9B7DC17}" type="pres">
      <dgm:prSet presAssocID="{D1AF3FD0-02D9-45FA-8366-F92E34ADC12A}" presName="Image1" presStyleLbl="fgImgPlace1" presStyleIdx="0" presStyleCnt="2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C68D2479-6E95-440E-8A9F-972CE19F650D}" type="pres">
      <dgm:prSet presAssocID="{D1AF3FD0-02D9-45FA-8366-F92E34ADC12A}" presName="Child1" presStyleLbl="revTx" presStyleIdx="0" presStyleCnt="2" custScaleX="167158" custLinFactNeighborX="27530" custLinFactNeighborY="-4375">
        <dgm:presLayoutVars>
          <dgm:chMax val="0"/>
          <dgm:chPref val="0"/>
          <dgm:bulletEnabled val="1"/>
        </dgm:presLayoutVars>
      </dgm:prSet>
      <dgm:spPr/>
    </dgm:pt>
    <dgm:pt modelId="{971A39BA-7699-400D-9DD2-394EAA42EFD5}" type="pres">
      <dgm:prSet presAssocID="{E91FFD83-9DEB-47F1-84EA-2DF0042B02D4}" presName="Image2" presStyleCnt="0"/>
      <dgm:spPr/>
    </dgm:pt>
    <dgm:pt modelId="{1E8D6046-8D12-4E78-8B15-F5764271BE66}" type="pres">
      <dgm:prSet presAssocID="{E91FFD83-9DEB-47F1-84EA-2DF0042B02D4}" presName="Image" presStyleLbl="fgImgPlac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nsfer with solid fill"/>
        </a:ext>
      </dgm:extLst>
    </dgm:pt>
    <dgm:pt modelId="{E9B78207-DD0E-4E80-A663-3FB1056EFA05}" type="pres">
      <dgm:prSet presAssocID="{E91FFD83-9DEB-47F1-84EA-2DF0042B02D4}" presName="Child2" presStyleLbl="revTx" presStyleIdx="1" presStyleCnt="2" custScaleX="125309" custLinFactNeighborX="11551" custLinFactNeighborY="4690">
        <dgm:presLayoutVars>
          <dgm:chMax val="0"/>
          <dgm:chPref val="0"/>
          <dgm:bulletEnabled val="1"/>
        </dgm:presLayoutVars>
      </dgm:prSet>
      <dgm:spPr/>
    </dgm:pt>
  </dgm:ptLst>
  <dgm:cxnLst>
    <dgm:cxn modelId="{BBC5770B-8262-44E6-82C1-AF51EE83A25B}" srcId="{6AFA46F5-CB29-4CFA-B940-0F77E508C6FB}" destId="{E91FFD83-9DEB-47F1-84EA-2DF0042B02D4}" srcOrd="1" destOrd="0" parTransId="{2E08AF64-9D3F-4620-BFD8-D377C45EB5BB}" sibTransId="{20F5CBF1-8D49-492A-8A9E-F3B73D5F079E}"/>
    <dgm:cxn modelId="{3AA5F92C-AFF8-481C-8EE4-FD80625AA281}" type="presOf" srcId="{E91FFD83-9DEB-47F1-84EA-2DF0042B02D4}" destId="{E9B78207-DD0E-4E80-A663-3FB1056EFA05}" srcOrd="0" destOrd="0" presId="urn:microsoft.com/office/officeart/2011/layout/RadialPictureList"/>
    <dgm:cxn modelId="{F6EF063A-885D-474B-BCD3-0B579976369D}" type="presOf" srcId="{6AFA46F5-CB29-4CFA-B940-0F77E508C6FB}" destId="{CBF2FDDB-0EF2-473A-B315-4E23EFA6B1FE}" srcOrd="0" destOrd="0" presId="urn:microsoft.com/office/officeart/2011/layout/RadialPictureList"/>
    <dgm:cxn modelId="{AA6F4F67-3516-45BD-B01F-5F9D7FEF6C72}" srcId="{9B44EDE2-31CC-4C41-BC73-FB8FD33D4028}" destId="{6AFA46F5-CB29-4CFA-B940-0F77E508C6FB}" srcOrd="0" destOrd="0" parTransId="{B2505A0B-563E-4DFB-AC71-A6C7C7A669FE}" sibTransId="{4BCD6384-EB08-450F-8F22-1A27528F5E0C}"/>
    <dgm:cxn modelId="{B6690D54-E927-4ACC-88F3-EE2D4B3692E7}" type="presOf" srcId="{D1AF3FD0-02D9-45FA-8366-F92E34ADC12A}" destId="{C68D2479-6E95-440E-8A9F-972CE19F650D}" srcOrd="0" destOrd="0" presId="urn:microsoft.com/office/officeart/2011/layout/RadialPictureList"/>
    <dgm:cxn modelId="{31B57FC1-D34A-4E0B-A0DC-CDD6BCB97A75}" srcId="{6AFA46F5-CB29-4CFA-B940-0F77E508C6FB}" destId="{D1AF3FD0-02D9-45FA-8366-F92E34ADC12A}" srcOrd="0" destOrd="0" parTransId="{B050AF31-8648-49D6-B72B-0E3F10AB53C3}" sibTransId="{6BB4FDEE-D541-496A-9941-2A5B55CD6D9C}"/>
    <dgm:cxn modelId="{412EFBD3-124F-43DF-BC7B-E48C8409551F}" type="presOf" srcId="{9B44EDE2-31CC-4C41-BC73-FB8FD33D4028}" destId="{99DDB345-EF8A-4603-AC40-B9476611FDB4}" srcOrd="0" destOrd="0" presId="urn:microsoft.com/office/officeart/2011/layout/RadialPictureList"/>
    <dgm:cxn modelId="{71C0552F-AC30-4C0A-9A9C-A9446B27ACA9}" type="presParOf" srcId="{99DDB345-EF8A-4603-AC40-B9476611FDB4}" destId="{CBF2FDDB-0EF2-473A-B315-4E23EFA6B1FE}" srcOrd="0" destOrd="0" presId="urn:microsoft.com/office/officeart/2011/layout/RadialPictureList"/>
    <dgm:cxn modelId="{DACCB39A-48CB-40AD-8879-F12EB634E271}" type="presParOf" srcId="{99DDB345-EF8A-4603-AC40-B9476611FDB4}" destId="{67E10470-8429-4313-A979-E4661E041BF7}" srcOrd="1" destOrd="0" presId="urn:microsoft.com/office/officeart/2011/layout/RadialPictureList"/>
    <dgm:cxn modelId="{74CC92FA-8014-45E2-AE6F-462926EC5782}" type="presParOf" srcId="{99DDB345-EF8A-4603-AC40-B9476611FDB4}" destId="{5B71E0BB-45D4-4BB7-9365-3AA9F9B7DC17}" srcOrd="2" destOrd="0" presId="urn:microsoft.com/office/officeart/2011/layout/RadialPictureList"/>
    <dgm:cxn modelId="{31B506C5-B745-4883-8696-3911B59728CA}" type="presParOf" srcId="{99DDB345-EF8A-4603-AC40-B9476611FDB4}" destId="{C68D2479-6E95-440E-8A9F-972CE19F650D}" srcOrd="3" destOrd="0" presId="urn:microsoft.com/office/officeart/2011/layout/RadialPictureList"/>
    <dgm:cxn modelId="{AB44617E-29F7-49E2-BD7F-D66D2780E6FA}" type="presParOf" srcId="{99DDB345-EF8A-4603-AC40-B9476611FDB4}" destId="{971A39BA-7699-400D-9DD2-394EAA42EFD5}" srcOrd="4" destOrd="0" presId="urn:microsoft.com/office/officeart/2011/layout/RadialPictureList"/>
    <dgm:cxn modelId="{AE473BF6-ACB4-422D-AA89-1BDBCED6A584}" type="presParOf" srcId="{971A39BA-7699-400D-9DD2-394EAA42EFD5}" destId="{1E8D6046-8D12-4E78-8B15-F5764271BE66}" srcOrd="0" destOrd="0" presId="urn:microsoft.com/office/officeart/2011/layout/RadialPictureList"/>
    <dgm:cxn modelId="{32BDAE73-ADE2-4EA1-8AB8-1C940F20BA2C}" type="presParOf" srcId="{99DDB345-EF8A-4603-AC40-B9476611FDB4}" destId="{E9B78207-DD0E-4E80-A663-3FB1056EFA05}" srcOrd="5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B44EDE2-31CC-4C41-BC73-FB8FD33D4028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6AFA46F5-CB29-4CFA-B940-0F77E508C6FB}">
      <dgm:prSet phldrT="[Text]" custT="1"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RST agent Config</a:t>
          </a:r>
        </a:p>
      </dgm:t>
    </dgm:pt>
    <dgm:pt modelId="{B2505A0B-563E-4DFB-AC71-A6C7C7A669FE}" type="parTrans" cxnId="{AA6F4F67-3516-45BD-B01F-5F9D7FEF6C72}">
      <dgm:prSet/>
      <dgm:spPr/>
      <dgm:t>
        <a:bodyPr/>
        <a:lstStyle/>
        <a:p>
          <a:endParaRPr lang="en-US"/>
        </a:p>
      </dgm:t>
    </dgm:pt>
    <dgm:pt modelId="{4BCD6384-EB08-450F-8F22-1A27528F5E0C}" type="sibTrans" cxnId="{AA6F4F67-3516-45BD-B01F-5F9D7FEF6C72}">
      <dgm:prSet/>
      <dgm:spPr/>
      <dgm:t>
        <a:bodyPr/>
        <a:lstStyle/>
        <a:p>
          <a:endParaRPr lang="en-US"/>
        </a:p>
      </dgm:t>
    </dgm:pt>
    <dgm:pt modelId="{D1AF3FD0-02D9-45FA-8366-F92E34ADC12A}">
      <dgm:prSet phldrT="[Text]" custT="1"/>
      <dgm:spPr/>
      <dgm:t>
        <a:bodyPr/>
        <a:lstStyle/>
        <a:p>
          <a:r>
            <a:rPr lang="en-US" sz="1100" b="1" dirty="0"/>
            <a:t>Is Initialized in the env class using the </a:t>
          </a:r>
          <a:r>
            <a:rPr lang="en-US" sz="1100" b="1" dirty="0" err="1"/>
            <a:t>env_cfg</a:t>
          </a:r>
          <a:r>
            <a:rPr lang="en-US" sz="1100" b="1" dirty="0"/>
            <a:t> handle</a:t>
          </a:r>
        </a:p>
      </dgm:t>
    </dgm:pt>
    <dgm:pt modelId="{B050AF31-8648-49D6-B72B-0E3F10AB53C3}" type="parTrans" cxnId="{31B57FC1-D34A-4E0B-A0DC-CDD6BCB97A75}">
      <dgm:prSet/>
      <dgm:spPr/>
      <dgm:t>
        <a:bodyPr/>
        <a:lstStyle/>
        <a:p>
          <a:endParaRPr lang="en-US"/>
        </a:p>
      </dgm:t>
    </dgm:pt>
    <dgm:pt modelId="{6BB4FDEE-D541-496A-9941-2A5B55CD6D9C}" type="sibTrans" cxnId="{31B57FC1-D34A-4E0B-A0DC-CDD6BCB97A75}">
      <dgm:prSet/>
      <dgm:spPr/>
      <dgm:t>
        <a:bodyPr/>
        <a:lstStyle/>
        <a:p>
          <a:endParaRPr lang="en-US"/>
        </a:p>
      </dgm:t>
    </dgm:pt>
    <dgm:pt modelId="{E91FFD83-9DEB-47F1-84EA-2DF0042B02D4}">
      <dgm:prSet phldrT="[Text]" custT="1"/>
      <dgm:spPr/>
      <dgm:t>
        <a:bodyPr/>
        <a:lstStyle/>
        <a:p>
          <a:r>
            <a:rPr lang="en-US" sz="1100" b="1" dirty="0">
              <a:solidFill>
                <a:schemeClr val="bg1"/>
              </a:solidFill>
              <a:highlight>
                <a:srgbClr val="800000"/>
              </a:highlight>
            </a:rPr>
            <a:t>Sets the </a:t>
          </a:r>
          <a:r>
            <a:rPr lang="en-US" sz="1100" b="1" dirty="0" err="1">
              <a:solidFill>
                <a:schemeClr val="bg1"/>
              </a:solidFill>
              <a:highlight>
                <a:srgbClr val="800000"/>
              </a:highlight>
            </a:rPr>
            <a:t>rst_vif</a:t>
          </a:r>
          <a:r>
            <a:rPr lang="en-US" sz="1100" b="1" dirty="0">
              <a:solidFill>
                <a:schemeClr val="bg1"/>
              </a:solidFill>
              <a:highlight>
                <a:srgbClr val="800000"/>
              </a:highlight>
            </a:rPr>
            <a:t> &amp; is used to set the </a:t>
          </a:r>
          <a:r>
            <a:rPr lang="en-US" sz="1100" b="1" dirty="0" err="1">
              <a:solidFill>
                <a:schemeClr val="bg1"/>
              </a:solidFill>
              <a:highlight>
                <a:srgbClr val="800000"/>
              </a:highlight>
            </a:rPr>
            <a:t>alu_vif</a:t>
          </a:r>
          <a:r>
            <a:rPr lang="en-US" sz="1100" b="1" dirty="0">
              <a:solidFill>
                <a:schemeClr val="bg1"/>
              </a:solidFill>
              <a:highlight>
                <a:srgbClr val="800000"/>
              </a:highlight>
            </a:rPr>
            <a:t> to RST MONITOR &amp; RST DRIVER</a:t>
          </a:r>
        </a:p>
      </dgm:t>
    </dgm:pt>
    <dgm:pt modelId="{2E08AF64-9D3F-4620-BFD8-D377C45EB5BB}" type="parTrans" cxnId="{BBC5770B-8262-44E6-82C1-AF51EE83A25B}">
      <dgm:prSet/>
      <dgm:spPr/>
      <dgm:t>
        <a:bodyPr/>
        <a:lstStyle/>
        <a:p>
          <a:endParaRPr lang="en-US"/>
        </a:p>
      </dgm:t>
    </dgm:pt>
    <dgm:pt modelId="{20F5CBF1-8D49-492A-8A9E-F3B73D5F079E}" type="sibTrans" cxnId="{BBC5770B-8262-44E6-82C1-AF51EE83A25B}">
      <dgm:prSet/>
      <dgm:spPr/>
      <dgm:t>
        <a:bodyPr/>
        <a:lstStyle/>
        <a:p>
          <a:endParaRPr lang="en-US"/>
        </a:p>
      </dgm:t>
    </dgm:pt>
    <dgm:pt modelId="{506315F5-F468-4657-B287-108EC8B96EB1}">
      <dgm:prSet custT="1"/>
      <dgm:spPr/>
      <dgm:t>
        <a:bodyPr/>
        <a:lstStyle/>
        <a:p>
          <a:r>
            <a:rPr lang="en-US" sz="1100" b="1" kern="1200" dirty="0">
              <a:solidFill>
                <a:prstClr val="white"/>
              </a:solidFill>
              <a:highlight>
                <a:srgbClr val="800000"/>
              </a:highlight>
              <a:latin typeface="Bierstadt"/>
              <a:ea typeface="+mn-ea"/>
              <a:cs typeface="+mn-cs"/>
            </a:rPr>
            <a:t>Is set to the </a:t>
          </a:r>
          <a:r>
            <a:rPr lang="en-US" sz="1100" b="1" kern="1200" dirty="0" err="1">
              <a:solidFill>
                <a:prstClr val="white"/>
              </a:solidFill>
              <a:highlight>
                <a:srgbClr val="800000"/>
              </a:highlight>
              <a:latin typeface="Bierstadt"/>
              <a:ea typeface="+mn-ea"/>
              <a:cs typeface="+mn-cs"/>
            </a:rPr>
            <a:t>RST_Agent_h</a:t>
          </a:r>
          <a:r>
            <a:rPr lang="en-US" sz="1100" b="1" kern="1200" dirty="0">
              <a:solidFill>
                <a:prstClr val="white"/>
              </a:solidFill>
              <a:highlight>
                <a:srgbClr val="800000"/>
              </a:highlight>
              <a:latin typeface="Bierstadt"/>
              <a:ea typeface="+mn-ea"/>
              <a:cs typeface="+mn-cs"/>
            </a:rPr>
            <a:t> through the </a:t>
          </a:r>
          <a:r>
            <a:rPr lang="en-US" sz="1100" b="1" kern="1200" dirty="0" err="1">
              <a:solidFill>
                <a:prstClr val="white"/>
              </a:solidFill>
              <a:highlight>
                <a:srgbClr val="800000"/>
              </a:highlight>
              <a:latin typeface="Bierstadt"/>
              <a:ea typeface="+mn-ea"/>
              <a:cs typeface="+mn-cs"/>
            </a:rPr>
            <a:t>uvm_config_db</a:t>
          </a:r>
          <a:endParaRPr lang="en-US" sz="1100" b="1" kern="1200" dirty="0">
            <a:solidFill>
              <a:prstClr val="white"/>
            </a:solidFill>
            <a:highlight>
              <a:srgbClr val="800000"/>
            </a:highlight>
            <a:latin typeface="Bierstadt"/>
            <a:ea typeface="+mn-ea"/>
            <a:cs typeface="+mn-cs"/>
          </a:endParaRPr>
        </a:p>
      </dgm:t>
    </dgm:pt>
    <dgm:pt modelId="{D5D08D97-D32B-44B9-AFFC-37EEEC031047}" type="parTrans" cxnId="{59C2C346-798A-4BEF-8395-F56C9CC2974E}">
      <dgm:prSet/>
      <dgm:spPr/>
      <dgm:t>
        <a:bodyPr/>
        <a:lstStyle/>
        <a:p>
          <a:endParaRPr lang="en-US"/>
        </a:p>
      </dgm:t>
    </dgm:pt>
    <dgm:pt modelId="{5F570DB2-1231-4815-86F7-194C0CC505CA}" type="sibTrans" cxnId="{59C2C346-798A-4BEF-8395-F56C9CC2974E}">
      <dgm:prSet/>
      <dgm:spPr/>
      <dgm:t>
        <a:bodyPr/>
        <a:lstStyle/>
        <a:p>
          <a:endParaRPr lang="en-US"/>
        </a:p>
      </dgm:t>
    </dgm:pt>
    <dgm:pt modelId="{99DDB345-EF8A-4603-AC40-B9476611FDB4}" type="pres">
      <dgm:prSet presAssocID="{9B44EDE2-31CC-4C41-BC73-FB8FD33D4028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CBF2FDDB-0EF2-473A-B315-4E23EFA6B1FE}" type="pres">
      <dgm:prSet presAssocID="{6AFA46F5-CB29-4CFA-B940-0F77E508C6FB}" presName="Parent" presStyleLbl="node1" presStyleIdx="0" presStyleCnt="2" custLinFactNeighborX="-642">
        <dgm:presLayoutVars>
          <dgm:chMax val="4"/>
          <dgm:chPref val="3"/>
        </dgm:presLayoutVars>
      </dgm:prSet>
      <dgm:spPr/>
    </dgm:pt>
    <dgm:pt modelId="{67E10470-8429-4313-A979-E4661E041BF7}" type="pres">
      <dgm:prSet presAssocID="{D1AF3FD0-02D9-45FA-8366-F92E34ADC12A}" presName="Accent" presStyleLbl="node1" presStyleIdx="1" presStyleCnt="2"/>
      <dgm:spPr/>
    </dgm:pt>
    <dgm:pt modelId="{5B71E0BB-45D4-4BB7-9365-3AA9F9B7DC17}" type="pres">
      <dgm:prSet presAssocID="{D1AF3FD0-02D9-45FA-8366-F92E34ADC12A}" presName="Image1" presStyleLbl="fgImgPlace1" presStyleIdx="0" presStyleCnt="3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C68D2479-6E95-440E-8A9F-972CE19F650D}" type="pres">
      <dgm:prSet presAssocID="{D1AF3FD0-02D9-45FA-8366-F92E34ADC12A}" presName="Child1" presStyleLbl="revTx" presStyleIdx="0" presStyleCnt="3" custScaleX="218037" custLinFactNeighborX="66973" custLinFactNeighborY="-3151">
        <dgm:presLayoutVars>
          <dgm:chMax val="0"/>
          <dgm:chPref val="0"/>
          <dgm:bulletEnabled val="1"/>
        </dgm:presLayoutVars>
      </dgm:prSet>
      <dgm:spPr/>
    </dgm:pt>
    <dgm:pt modelId="{971A39BA-7699-400D-9DD2-394EAA42EFD5}" type="pres">
      <dgm:prSet presAssocID="{E91FFD83-9DEB-47F1-84EA-2DF0042B02D4}" presName="Image2" presStyleCnt="0"/>
      <dgm:spPr/>
    </dgm:pt>
    <dgm:pt modelId="{1E8D6046-8D12-4E78-8B15-F5764271BE66}" type="pres">
      <dgm:prSet presAssocID="{E91FFD83-9DEB-47F1-84EA-2DF0042B02D4}" presName="Image" presStyleLbl="fgImgPlace1" presStyleIdx="1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nsfer with solid fill"/>
        </a:ext>
      </dgm:extLst>
    </dgm:pt>
    <dgm:pt modelId="{E9B78207-DD0E-4E80-A663-3FB1056EFA05}" type="pres">
      <dgm:prSet presAssocID="{E91FFD83-9DEB-47F1-84EA-2DF0042B02D4}" presName="Child2" presStyleLbl="revTx" presStyleIdx="1" presStyleCnt="3" custScaleX="251553" custLinFactNeighborX="84207" custLinFactNeighborY="-6411">
        <dgm:presLayoutVars>
          <dgm:chMax val="0"/>
          <dgm:chPref val="0"/>
          <dgm:bulletEnabled val="1"/>
        </dgm:presLayoutVars>
      </dgm:prSet>
      <dgm:spPr/>
    </dgm:pt>
    <dgm:pt modelId="{CA13936B-7EA8-4AFB-9486-8CD78BA58966}" type="pres">
      <dgm:prSet presAssocID="{506315F5-F468-4657-B287-108EC8B96EB1}" presName="Image3" presStyleCnt="0"/>
      <dgm:spPr/>
    </dgm:pt>
    <dgm:pt modelId="{8BA3C442-86A1-4C7F-84D6-D16E95673B96}" type="pres">
      <dgm:prSet presAssocID="{506315F5-F468-4657-B287-108EC8B96EB1}" presName="Image" presStyleLbl="fgImgPlace1" presStyleIdx="2" presStyleCnt="3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07888B04-C326-4BCD-A360-D0C962C0B45C}" type="pres">
      <dgm:prSet presAssocID="{506315F5-F468-4657-B287-108EC8B96EB1}" presName="Child3" presStyleLbl="revTx" presStyleIdx="2" presStyleCnt="3" custScaleX="294162" custLinFactX="9653" custLinFactNeighborX="100000" custLinFactNeighborY="-1263">
        <dgm:presLayoutVars>
          <dgm:chMax val="0"/>
          <dgm:chPref val="0"/>
          <dgm:bulletEnabled val="1"/>
        </dgm:presLayoutVars>
      </dgm:prSet>
      <dgm:spPr/>
    </dgm:pt>
  </dgm:ptLst>
  <dgm:cxnLst>
    <dgm:cxn modelId="{BBC5770B-8262-44E6-82C1-AF51EE83A25B}" srcId="{6AFA46F5-CB29-4CFA-B940-0F77E508C6FB}" destId="{E91FFD83-9DEB-47F1-84EA-2DF0042B02D4}" srcOrd="1" destOrd="0" parTransId="{2E08AF64-9D3F-4620-BFD8-D377C45EB5BB}" sibTransId="{20F5CBF1-8D49-492A-8A9E-F3B73D5F079E}"/>
    <dgm:cxn modelId="{3AA5F92C-AFF8-481C-8EE4-FD80625AA281}" type="presOf" srcId="{E91FFD83-9DEB-47F1-84EA-2DF0042B02D4}" destId="{E9B78207-DD0E-4E80-A663-3FB1056EFA05}" srcOrd="0" destOrd="0" presId="urn:microsoft.com/office/officeart/2011/layout/RadialPictureList"/>
    <dgm:cxn modelId="{F6EF063A-885D-474B-BCD3-0B579976369D}" type="presOf" srcId="{6AFA46F5-CB29-4CFA-B940-0F77E508C6FB}" destId="{CBF2FDDB-0EF2-473A-B315-4E23EFA6B1FE}" srcOrd="0" destOrd="0" presId="urn:microsoft.com/office/officeart/2011/layout/RadialPictureList"/>
    <dgm:cxn modelId="{FF11F75F-A2F9-40E8-AC94-7742211E6131}" type="presOf" srcId="{506315F5-F468-4657-B287-108EC8B96EB1}" destId="{07888B04-C326-4BCD-A360-D0C962C0B45C}" srcOrd="0" destOrd="0" presId="urn:microsoft.com/office/officeart/2011/layout/RadialPictureList"/>
    <dgm:cxn modelId="{59C2C346-798A-4BEF-8395-F56C9CC2974E}" srcId="{6AFA46F5-CB29-4CFA-B940-0F77E508C6FB}" destId="{506315F5-F468-4657-B287-108EC8B96EB1}" srcOrd="2" destOrd="0" parTransId="{D5D08D97-D32B-44B9-AFFC-37EEEC031047}" sibTransId="{5F570DB2-1231-4815-86F7-194C0CC505CA}"/>
    <dgm:cxn modelId="{AA6F4F67-3516-45BD-B01F-5F9D7FEF6C72}" srcId="{9B44EDE2-31CC-4C41-BC73-FB8FD33D4028}" destId="{6AFA46F5-CB29-4CFA-B940-0F77E508C6FB}" srcOrd="0" destOrd="0" parTransId="{B2505A0B-563E-4DFB-AC71-A6C7C7A669FE}" sibTransId="{4BCD6384-EB08-450F-8F22-1A27528F5E0C}"/>
    <dgm:cxn modelId="{B6690D54-E927-4ACC-88F3-EE2D4B3692E7}" type="presOf" srcId="{D1AF3FD0-02D9-45FA-8366-F92E34ADC12A}" destId="{C68D2479-6E95-440E-8A9F-972CE19F650D}" srcOrd="0" destOrd="0" presId="urn:microsoft.com/office/officeart/2011/layout/RadialPictureList"/>
    <dgm:cxn modelId="{31B57FC1-D34A-4E0B-A0DC-CDD6BCB97A75}" srcId="{6AFA46F5-CB29-4CFA-B940-0F77E508C6FB}" destId="{D1AF3FD0-02D9-45FA-8366-F92E34ADC12A}" srcOrd="0" destOrd="0" parTransId="{B050AF31-8648-49D6-B72B-0E3F10AB53C3}" sibTransId="{6BB4FDEE-D541-496A-9941-2A5B55CD6D9C}"/>
    <dgm:cxn modelId="{412EFBD3-124F-43DF-BC7B-E48C8409551F}" type="presOf" srcId="{9B44EDE2-31CC-4C41-BC73-FB8FD33D4028}" destId="{99DDB345-EF8A-4603-AC40-B9476611FDB4}" srcOrd="0" destOrd="0" presId="urn:microsoft.com/office/officeart/2011/layout/RadialPictureList"/>
    <dgm:cxn modelId="{71C0552F-AC30-4C0A-9A9C-A9446B27ACA9}" type="presParOf" srcId="{99DDB345-EF8A-4603-AC40-B9476611FDB4}" destId="{CBF2FDDB-0EF2-473A-B315-4E23EFA6B1FE}" srcOrd="0" destOrd="0" presId="urn:microsoft.com/office/officeart/2011/layout/RadialPictureList"/>
    <dgm:cxn modelId="{DACCB39A-48CB-40AD-8879-F12EB634E271}" type="presParOf" srcId="{99DDB345-EF8A-4603-AC40-B9476611FDB4}" destId="{67E10470-8429-4313-A979-E4661E041BF7}" srcOrd="1" destOrd="0" presId="urn:microsoft.com/office/officeart/2011/layout/RadialPictureList"/>
    <dgm:cxn modelId="{74CC92FA-8014-45E2-AE6F-462926EC5782}" type="presParOf" srcId="{99DDB345-EF8A-4603-AC40-B9476611FDB4}" destId="{5B71E0BB-45D4-4BB7-9365-3AA9F9B7DC17}" srcOrd="2" destOrd="0" presId="urn:microsoft.com/office/officeart/2011/layout/RadialPictureList"/>
    <dgm:cxn modelId="{31B506C5-B745-4883-8696-3911B59728CA}" type="presParOf" srcId="{99DDB345-EF8A-4603-AC40-B9476611FDB4}" destId="{C68D2479-6E95-440E-8A9F-972CE19F650D}" srcOrd="3" destOrd="0" presId="urn:microsoft.com/office/officeart/2011/layout/RadialPictureList"/>
    <dgm:cxn modelId="{AB44617E-29F7-49E2-BD7F-D66D2780E6FA}" type="presParOf" srcId="{99DDB345-EF8A-4603-AC40-B9476611FDB4}" destId="{971A39BA-7699-400D-9DD2-394EAA42EFD5}" srcOrd="4" destOrd="0" presId="urn:microsoft.com/office/officeart/2011/layout/RadialPictureList"/>
    <dgm:cxn modelId="{AE473BF6-ACB4-422D-AA89-1BDBCED6A584}" type="presParOf" srcId="{971A39BA-7699-400D-9DD2-394EAA42EFD5}" destId="{1E8D6046-8D12-4E78-8B15-F5764271BE66}" srcOrd="0" destOrd="0" presId="urn:microsoft.com/office/officeart/2011/layout/RadialPictureList"/>
    <dgm:cxn modelId="{32BDAE73-ADE2-4EA1-8AB8-1C940F20BA2C}" type="presParOf" srcId="{99DDB345-EF8A-4603-AC40-B9476611FDB4}" destId="{E9B78207-DD0E-4E80-A663-3FB1056EFA05}" srcOrd="5" destOrd="0" presId="urn:microsoft.com/office/officeart/2011/layout/RadialPictureList"/>
    <dgm:cxn modelId="{343461C5-634E-4081-93D2-1A1EAB7604BF}" type="presParOf" srcId="{99DDB345-EF8A-4603-AC40-B9476611FDB4}" destId="{CA13936B-7EA8-4AFB-9486-8CD78BA58966}" srcOrd="6" destOrd="0" presId="urn:microsoft.com/office/officeart/2011/layout/RadialPictureList"/>
    <dgm:cxn modelId="{DDB3905C-4842-4719-A6C0-95A93B495D43}" type="presParOf" srcId="{CA13936B-7EA8-4AFB-9486-8CD78BA58966}" destId="{8BA3C442-86A1-4C7F-84D6-D16E95673B96}" srcOrd="0" destOrd="0" presId="urn:microsoft.com/office/officeart/2011/layout/RadialPictureList"/>
    <dgm:cxn modelId="{25EE7D98-EC89-4159-9949-DD214E8EF1BE}" type="presParOf" srcId="{99DDB345-EF8A-4603-AC40-B9476611FDB4}" destId="{07888B04-C326-4BCD-A360-D0C962C0B45C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B44EDE2-31CC-4C41-BC73-FB8FD33D4028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6AFA46F5-CB29-4CFA-B940-0F77E508C6FB}">
      <dgm:prSet phldrT="[Text]"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US" b="1" dirty="0" err="1">
              <a:solidFill>
                <a:schemeClr val="bg1"/>
              </a:solidFill>
            </a:rPr>
            <a:t>Sequence_Item</a:t>
          </a:r>
          <a:endParaRPr lang="en-US" b="1" dirty="0">
            <a:solidFill>
              <a:schemeClr val="bg1"/>
            </a:solidFill>
          </a:endParaRPr>
        </a:p>
      </dgm:t>
    </dgm:pt>
    <dgm:pt modelId="{B2505A0B-563E-4DFB-AC71-A6C7C7A669FE}" type="parTrans" cxnId="{AA6F4F67-3516-45BD-B01F-5F9D7FEF6C72}">
      <dgm:prSet/>
      <dgm:spPr/>
      <dgm:t>
        <a:bodyPr/>
        <a:lstStyle/>
        <a:p>
          <a:endParaRPr lang="en-US"/>
        </a:p>
      </dgm:t>
    </dgm:pt>
    <dgm:pt modelId="{4BCD6384-EB08-450F-8F22-1A27528F5E0C}" type="sibTrans" cxnId="{AA6F4F67-3516-45BD-B01F-5F9D7FEF6C72}">
      <dgm:prSet/>
      <dgm:spPr/>
      <dgm:t>
        <a:bodyPr/>
        <a:lstStyle/>
        <a:p>
          <a:endParaRPr lang="en-US"/>
        </a:p>
      </dgm:t>
    </dgm:pt>
    <dgm:pt modelId="{D1AF3FD0-02D9-45FA-8366-F92E34ADC12A}">
      <dgm:prSet phldrT="[Text]" custT="1"/>
      <dgm:spPr/>
      <dgm:t>
        <a:bodyPr/>
        <a:lstStyle/>
        <a:p>
          <a:r>
            <a:rPr lang="en-US" sz="1000" b="1" dirty="0"/>
            <a:t>Defines the rand input stimulus (EXCEPT FOR THE RST) of the DUT, and also the output in case of using a reactive agent for responses</a:t>
          </a:r>
        </a:p>
      </dgm:t>
    </dgm:pt>
    <dgm:pt modelId="{B050AF31-8648-49D6-B72B-0E3F10AB53C3}" type="parTrans" cxnId="{31B57FC1-D34A-4E0B-A0DC-CDD6BCB97A75}">
      <dgm:prSet/>
      <dgm:spPr/>
      <dgm:t>
        <a:bodyPr/>
        <a:lstStyle/>
        <a:p>
          <a:endParaRPr lang="en-US"/>
        </a:p>
      </dgm:t>
    </dgm:pt>
    <dgm:pt modelId="{6BB4FDEE-D541-496A-9941-2A5B55CD6D9C}" type="sibTrans" cxnId="{31B57FC1-D34A-4E0B-A0DC-CDD6BCB97A75}">
      <dgm:prSet/>
      <dgm:spPr/>
      <dgm:t>
        <a:bodyPr/>
        <a:lstStyle/>
        <a:p>
          <a:endParaRPr lang="en-US"/>
        </a:p>
      </dgm:t>
    </dgm:pt>
    <dgm:pt modelId="{E91FFD83-9DEB-47F1-84EA-2DF0042B02D4}">
      <dgm:prSet phldrT="[Text]" custT="1"/>
      <dgm:spPr/>
      <dgm:t>
        <a:bodyPr/>
        <a:lstStyle/>
        <a:p>
          <a:r>
            <a:rPr lang="en-US" sz="1000" b="1" dirty="0"/>
            <a:t>Registers all the stimulus within the factory to be compared, copied, cloned, printed, packed or unpacked (overriding each function </a:t>
          </a:r>
          <a:r>
            <a:rPr lang="en-US" sz="1000" b="1" dirty="0" err="1"/>
            <a:t>do_X</a:t>
          </a:r>
          <a:r>
            <a:rPr lang="en-US" sz="1000" b="1" dirty="0"/>
            <a:t> respectively)</a:t>
          </a:r>
        </a:p>
      </dgm:t>
    </dgm:pt>
    <dgm:pt modelId="{2E08AF64-9D3F-4620-BFD8-D377C45EB5BB}" type="parTrans" cxnId="{BBC5770B-8262-44E6-82C1-AF51EE83A25B}">
      <dgm:prSet/>
      <dgm:spPr/>
      <dgm:t>
        <a:bodyPr/>
        <a:lstStyle/>
        <a:p>
          <a:endParaRPr lang="en-US"/>
        </a:p>
      </dgm:t>
    </dgm:pt>
    <dgm:pt modelId="{20F5CBF1-8D49-492A-8A9E-F3B73D5F079E}" type="sibTrans" cxnId="{BBC5770B-8262-44E6-82C1-AF51EE83A25B}">
      <dgm:prSet/>
      <dgm:spPr/>
      <dgm:t>
        <a:bodyPr/>
        <a:lstStyle/>
        <a:p>
          <a:endParaRPr lang="en-US"/>
        </a:p>
      </dgm:t>
    </dgm:pt>
    <dgm:pt modelId="{A344FA3F-7C78-4280-9B85-F1D658E827C6}">
      <dgm:prSet phldrT="[Text]"/>
      <dgm:spPr/>
      <dgm:t>
        <a:bodyPr/>
        <a:lstStyle/>
        <a:p>
          <a:r>
            <a:rPr lang="en-US" b="1" dirty="0"/>
            <a:t>Defines the constraints for the design specifications</a:t>
          </a:r>
        </a:p>
      </dgm:t>
    </dgm:pt>
    <dgm:pt modelId="{6D01D7D4-CCE7-4B4D-B0A8-E59C93A98C0F}" type="parTrans" cxnId="{9607D8BB-B618-4CD4-826A-886CE287C07E}">
      <dgm:prSet/>
      <dgm:spPr/>
      <dgm:t>
        <a:bodyPr/>
        <a:lstStyle/>
        <a:p>
          <a:endParaRPr lang="en-US"/>
        </a:p>
      </dgm:t>
    </dgm:pt>
    <dgm:pt modelId="{A7858954-BEB2-4DBC-94BD-E8939468F004}" type="sibTrans" cxnId="{9607D8BB-B618-4CD4-826A-886CE287C07E}">
      <dgm:prSet/>
      <dgm:spPr/>
      <dgm:t>
        <a:bodyPr/>
        <a:lstStyle/>
        <a:p>
          <a:endParaRPr lang="en-US"/>
        </a:p>
      </dgm:t>
    </dgm:pt>
    <dgm:pt modelId="{451E372B-3999-4D26-803F-0B7895A4398E}">
      <dgm:prSet phldrT="[Text]" custT="1"/>
      <dgm:spPr/>
      <dgm:t>
        <a:bodyPr/>
        <a:lstStyle/>
        <a:p>
          <a:r>
            <a:rPr lang="en-US" sz="1000" b="1" dirty="0"/>
            <a:t>Defines </a:t>
          </a:r>
          <a:r>
            <a:rPr lang="en-US" sz="1000" b="1" dirty="0" err="1"/>
            <a:t>multipile</a:t>
          </a:r>
          <a:r>
            <a:rPr lang="en-US" sz="1000" b="1" dirty="0"/>
            <a:t> static flags to control coverage and test termination</a:t>
          </a:r>
        </a:p>
      </dgm:t>
    </dgm:pt>
    <dgm:pt modelId="{64DACD2F-33A0-4FDF-ABC8-3FA31BF7439B}" type="parTrans" cxnId="{8DE2169A-1C6D-4869-8E53-368A0913D8A6}">
      <dgm:prSet/>
      <dgm:spPr/>
      <dgm:t>
        <a:bodyPr/>
        <a:lstStyle/>
        <a:p>
          <a:endParaRPr lang="en-US"/>
        </a:p>
      </dgm:t>
    </dgm:pt>
    <dgm:pt modelId="{94516A4D-030A-4F75-ACD0-27CD16B80564}" type="sibTrans" cxnId="{8DE2169A-1C6D-4869-8E53-368A0913D8A6}">
      <dgm:prSet/>
      <dgm:spPr/>
      <dgm:t>
        <a:bodyPr/>
        <a:lstStyle/>
        <a:p>
          <a:endParaRPr lang="en-US"/>
        </a:p>
      </dgm:t>
    </dgm:pt>
    <dgm:pt modelId="{99DDB345-EF8A-4603-AC40-B9476611FDB4}" type="pres">
      <dgm:prSet presAssocID="{9B44EDE2-31CC-4C41-BC73-FB8FD33D4028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CBF2FDDB-0EF2-473A-B315-4E23EFA6B1FE}" type="pres">
      <dgm:prSet presAssocID="{6AFA46F5-CB29-4CFA-B940-0F77E508C6FB}" presName="Parent" presStyleLbl="node1" presStyleIdx="0" presStyleCnt="2">
        <dgm:presLayoutVars>
          <dgm:chMax val="4"/>
          <dgm:chPref val="3"/>
        </dgm:presLayoutVars>
      </dgm:prSet>
      <dgm:spPr/>
    </dgm:pt>
    <dgm:pt modelId="{67E10470-8429-4313-A979-E4661E041BF7}" type="pres">
      <dgm:prSet presAssocID="{D1AF3FD0-02D9-45FA-8366-F92E34ADC12A}" presName="Accent" presStyleLbl="node1" presStyleIdx="1" presStyleCnt="2"/>
      <dgm:spPr/>
    </dgm:pt>
    <dgm:pt modelId="{5B71E0BB-45D4-4BB7-9365-3AA9F9B7DC17}" type="pres">
      <dgm:prSet presAssocID="{D1AF3FD0-02D9-45FA-8366-F92E34ADC12A}" presName="Image1" presStyleLbl="fgImgPlace1" presStyleIdx="0" presStyleCnt="4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C68D2479-6E95-440E-8A9F-972CE19F650D}" type="pres">
      <dgm:prSet presAssocID="{D1AF3FD0-02D9-45FA-8366-F92E34ADC12A}" presName="Child1" presStyleLbl="revTx" presStyleIdx="0" presStyleCnt="4" custScaleX="246196" custLinFactNeighborX="81899" custLinFactNeighborY="594">
        <dgm:presLayoutVars>
          <dgm:chMax val="0"/>
          <dgm:chPref val="0"/>
          <dgm:bulletEnabled val="1"/>
        </dgm:presLayoutVars>
      </dgm:prSet>
      <dgm:spPr/>
    </dgm:pt>
    <dgm:pt modelId="{971A39BA-7699-400D-9DD2-394EAA42EFD5}" type="pres">
      <dgm:prSet presAssocID="{E91FFD83-9DEB-47F1-84EA-2DF0042B02D4}" presName="Image2" presStyleCnt="0"/>
      <dgm:spPr/>
    </dgm:pt>
    <dgm:pt modelId="{1E8D6046-8D12-4E78-8B15-F5764271BE66}" type="pres">
      <dgm:prSet presAssocID="{E91FFD83-9DEB-47F1-84EA-2DF0042B02D4}" presName="Image" presStyleLbl="fgImgPlace1" presStyleIdx="1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nsfer with solid fill"/>
        </a:ext>
      </dgm:extLst>
    </dgm:pt>
    <dgm:pt modelId="{E9B78207-DD0E-4E80-A663-3FB1056EFA05}" type="pres">
      <dgm:prSet presAssocID="{E91FFD83-9DEB-47F1-84EA-2DF0042B02D4}" presName="Child2" presStyleLbl="revTx" presStyleIdx="1" presStyleCnt="4" custScaleX="288182" custLinFactX="16547" custLinFactNeighborX="100000" custLinFactNeighborY="-3336">
        <dgm:presLayoutVars>
          <dgm:chMax val="0"/>
          <dgm:chPref val="0"/>
          <dgm:bulletEnabled val="1"/>
        </dgm:presLayoutVars>
      </dgm:prSet>
      <dgm:spPr/>
    </dgm:pt>
    <dgm:pt modelId="{F861761A-163E-460E-B5D4-D1D8E824C0A2}" type="pres">
      <dgm:prSet presAssocID="{A344FA3F-7C78-4280-9B85-F1D658E827C6}" presName="Image3" presStyleCnt="0"/>
      <dgm:spPr/>
    </dgm:pt>
    <dgm:pt modelId="{505ABB21-91CF-43FB-B8BE-622A99AC091A}" type="pres">
      <dgm:prSet presAssocID="{A344FA3F-7C78-4280-9B85-F1D658E827C6}" presName="Image" presStyleLbl="fgImgPlace1" presStyleIdx="2" presStyleCnt="4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5261361A-2996-47AA-A1E0-91A736A9CE13}" type="pres">
      <dgm:prSet presAssocID="{A344FA3F-7C78-4280-9B85-F1D658E827C6}" presName="Child3" presStyleLbl="revTx" presStyleIdx="2" presStyleCnt="4" custScaleX="290727" custLinFactNeighborX="99440" custLinFactNeighborY="-6140">
        <dgm:presLayoutVars>
          <dgm:chMax val="0"/>
          <dgm:chPref val="0"/>
          <dgm:bulletEnabled val="1"/>
        </dgm:presLayoutVars>
      </dgm:prSet>
      <dgm:spPr/>
    </dgm:pt>
    <dgm:pt modelId="{A5CC9F0C-787D-4D3B-8544-3DE0F0FB0111}" type="pres">
      <dgm:prSet presAssocID="{451E372B-3999-4D26-803F-0B7895A4398E}" presName="Image4" presStyleCnt="0"/>
      <dgm:spPr/>
    </dgm:pt>
    <dgm:pt modelId="{BB48AC24-C671-4B6E-8F67-119824AA3F1E}" type="pres">
      <dgm:prSet presAssocID="{451E372B-3999-4D26-803F-0B7895A4398E}" presName="Image" presStyleLbl="fgImgPlace1" presStyleIdx="3" presStyleCnt="4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4269396E-2F14-4EE3-A979-E7F513573AF7}" type="pres">
      <dgm:prSet presAssocID="{451E372B-3999-4D26-803F-0B7895A4398E}" presName="Child4" presStyleLbl="revTx" presStyleIdx="3" presStyleCnt="4" custScaleX="334305" custLinFactX="35033" custLinFactNeighborX="100000" custLinFactNeighborY="-2904">
        <dgm:presLayoutVars>
          <dgm:chMax val="0"/>
          <dgm:chPref val="0"/>
          <dgm:bulletEnabled val="1"/>
        </dgm:presLayoutVars>
      </dgm:prSet>
      <dgm:spPr/>
    </dgm:pt>
  </dgm:ptLst>
  <dgm:cxnLst>
    <dgm:cxn modelId="{BBC5770B-8262-44E6-82C1-AF51EE83A25B}" srcId="{6AFA46F5-CB29-4CFA-B940-0F77E508C6FB}" destId="{E91FFD83-9DEB-47F1-84EA-2DF0042B02D4}" srcOrd="1" destOrd="0" parTransId="{2E08AF64-9D3F-4620-BFD8-D377C45EB5BB}" sibTransId="{20F5CBF1-8D49-492A-8A9E-F3B73D5F079E}"/>
    <dgm:cxn modelId="{3AA5F92C-AFF8-481C-8EE4-FD80625AA281}" type="presOf" srcId="{E91FFD83-9DEB-47F1-84EA-2DF0042B02D4}" destId="{E9B78207-DD0E-4E80-A663-3FB1056EFA05}" srcOrd="0" destOrd="0" presId="urn:microsoft.com/office/officeart/2011/layout/RadialPictureList"/>
    <dgm:cxn modelId="{F6EF063A-885D-474B-BCD3-0B579976369D}" type="presOf" srcId="{6AFA46F5-CB29-4CFA-B940-0F77E508C6FB}" destId="{CBF2FDDB-0EF2-473A-B315-4E23EFA6B1FE}" srcOrd="0" destOrd="0" presId="urn:microsoft.com/office/officeart/2011/layout/RadialPictureList"/>
    <dgm:cxn modelId="{AA6F4F67-3516-45BD-B01F-5F9D7FEF6C72}" srcId="{9B44EDE2-31CC-4C41-BC73-FB8FD33D4028}" destId="{6AFA46F5-CB29-4CFA-B940-0F77E508C6FB}" srcOrd="0" destOrd="0" parTransId="{B2505A0B-563E-4DFB-AC71-A6C7C7A669FE}" sibTransId="{4BCD6384-EB08-450F-8F22-1A27528F5E0C}"/>
    <dgm:cxn modelId="{B6690D54-E927-4ACC-88F3-EE2D4B3692E7}" type="presOf" srcId="{D1AF3FD0-02D9-45FA-8366-F92E34ADC12A}" destId="{C68D2479-6E95-440E-8A9F-972CE19F650D}" srcOrd="0" destOrd="0" presId="urn:microsoft.com/office/officeart/2011/layout/RadialPictureList"/>
    <dgm:cxn modelId="{8DE2169A-1C6D-4869-8E53-368A0913D8A6}" srcId="{6AFA46F5-CB29-4CFA-B940-0F77E508C6FB}" destId="{451E372B-3999-4D26-803F-0B7895A4398E}" srcOrd="3" destOrd="0" parTransId="{64DACD2F-33A0-4FDF-ABC8-3FA31BF7439B}" sibTransId="{94516A4D-030A-4F75-ACD0-27CD16B80564}"/>
    <dgm:cxn modelId="{3C5EC19F-6280-43ED-B8F1-DBEDF1E23070}" type="presOf" srcId="{451E372B-3999-4D26-803F-0B7895A4398E}" destId="{4269396E-2F14-4EE3-A979-E7F513573AF7}" srcOrd="0" destOrd="0" presId="urn:microsoft.com/office/officeart/2011/layout/RadialPictureList"/>
    <dgm:cxn modelId="{9607D8BB-B618-4CD4-826A-886CE287C07E}" srcId="{6AFA46F5-CB29-4CFA-B940-0F77E508C6FB}" destId="{A344FA3F-7C78-4280-9B85-F1D658E827C6}" srcOrd="2" destOrd="0" parTransId="{6D01D7D4-CCE7-4B4D-B0A8-E59C93A98C0F}" sibTransId="{A7858954-BEB2-4DBC-94BD-E8939468F004}"/>
    <dgm:cxn modelId="{31B57FC1-D34A-4E0B-A0DC-CDD6BCB97A75}" srcId="{6AFA46F5-CB29-4CFA-B940-0F77E508C6FB}" destId="{D1AF3FD0-02D9-45FA-8366-F92E34ADC12A}" srcOrd="0" destOrd="0" parTransId="{B050AF31-8648-49D6-B72B-0E3F10AB53C3}" sibTransId="{6BB4FDEE-D541-496A-9941-2A5B55CD6D9C}"/>
    <dgm:cxn modelId="{412EFBD3-124F-43DF-BC7B-E48C8409551F}" type="presOf" srcId="{9B44EDE2-31CC-4C41-BC73-FB8FD33D4028}" destId="{99DDB345-EF8A-4603-AC40-B9476611FDB4}" srcOrd="0" destOrd="0" presId="urn:microsoft.com/office/officeart/2011/layout/RadialPictureList"/>
    <dgm:cxn modelId="{AF1D9ED7-D1AA-43B4-8A6E-C2B0FA3C5643}" type="presOf" srcId="{A344FA3F-7C78-4280-9B85-F1D658E827C6}" destId="{5261361A-2996-47AA-A1E0-91A736A9CE13}" srcOrd="0" destOrd="0" presId="urn:microsoft.com/office/officeart/2011/layout/RadialPictureList"/>
    <dgm:cxn modelId="{71C0552F-AC30-4C0A-9A9C-A9446B27ACA9}" type="presParOf" srcId="{99DDB345-EF8A-4603-AC40-B9476611FDB4}" destId="{CBF2FDDB-0EF2-473A-B315-4E23EFA6B1FE}" srcOrd="0" destOrd="0" presId="urn:microsoft.com/office/officeart/2011/layout/RadialPictureList"/>
    <dgm:cxn modelId="{DACCB39A-48CB-40AD-8879-F12EB634E271}" type="presParOf" srcId="{99DDB345-EF8A-4603-AC40-B9476611FDB4}" destId="{67E10470-8429-4313-A979-E4661E041BF7}" srcOrd="1" destOrd="0" presId="urn:microsoft.com/office/officeart/2011/layout/RadialPictureList"/>
    <dgm:cxn modelId="{74CC92FA-8014-45E2-AE6F-462926EC5782}" type="presParOf" srcId="{99DDB345-EF8A-4603-AC40-B9476611FDB4}" destId="{5B71E0BB-45D4-4BB7-9365-3AA9F9B7DC17}" srcOrd="2" destOrd="0" presId="urn:microsoft.com/office/officeart/2011/layout/RadialPictureList"/>
    <dgm:cxn modelId="{31B506C5-B745-4883-8696-3911B59728CA}" type="presParOf" srcId="{99DDB345-EF8A-4603-AC40-B9476611FDB4}" destId="{C68D2479-6E95-440E-8A9F-972CE19F650D}" srcOrd="3" destOrd="0" presId="urn:microsoft.com/office/officeart/2011/layout/RadialPictureList"/>
    <dgm:cxn modelId="{AB44617E-29F7-49E2-BD7F-D66D2780E6FA}" type="presParOf" srcId="{99DDB345-EF8A-4603-AC40-B9476611FDB4}" destId="{971A39BA-7699-400D-9DD2-394EAA42EFD5}" srcOrd="4" destOrd="0" presId="urn:microsoft.com/office/officeart/2011/layout/RadialPictureList"/>
    <dgm:cxn modelId="{AE473BF6-ACB4-422D-AA89-1BDBCED6A584}" type="presParOf" srcId="{971A39BA-7699-400D-9DD2-394EAA42EFD5}" destId="{1E8D6046-8D12-4E78-8B15-F5764271BE66}" srcOrd="0" destOrd="0" presId="urn:microsoft.com/office/officeart/2011/layout/RadialPictureList"/>
    <dgm:cxn modelId="{32BDAE73-ADE2-4EA1-8AB8-1C940F20BA2C}" type="presParOf" srcId="{99DDB345-EF8A-4603-AC40-B9476611FDB4}" destId="{E9B78207-DD0E-4E80-A663-3FB1056EFA05}" srcOrd="5" destOrd="0" presId="urn:microsoft.com/office/officeart/2011/layout/RadialPictureList"/>
    <dgm:cxn modelId="{9E8EDB09-C784-4DFB-88F5-9812B737AFF3}" type="presParOf" srcId="{99DDB345-EF8A-4603-AC40-B9476611FDB4}" destId="{F861761A-163E-460E-B5D4-D1D8E824C0A2}" srcOrd="6" destOrd="0" presId="urn:microsoft.com/office/officeart/2011/layout/RadialPictureList"/>
    <dgm:cxn modelId="{F72826A2-93CB-4785-A86E-7BA68B16BEC0}" type="presParOf" srcId="{F861761A-163E-460E-B5D4-D1D8E824C0A2}" destId="{505ABB21-91CF-43FB-B8BE-622A99AC091A}" srcOrd="0" destOrd="0" presId="urn:microsoft.com/office/officeart/2011/layout/RadialPictureList"/>
    <dgm:cxn modelId="{D905D97E-3ACE-4E24-99B0-6E703723A44E}" type="presParOf" srcId="{99DDB345-EF8A-4603-AC40-B9476611FDB4}" destId="{5261361A-2996-47AA-A1E0-91A736A9CE13}" srcOrd="7" destOrd="0" presId="urn:microsoft.com/office/officeart/2011/layout/RadialPictureList"/>
    <dgm:cxn modelId="{40AF2487-104F-44C2-8251-D5E846B9F577}" type="presParOf" srcId="{99DDB345-EF8A-4603-AC40-B9476611FDB4}" destId="{A5CC9F0C-787D-4D3B-8544-3DE0F0FB0111}" srcOrd="8" destOrd="0" presId="urn:microsoft.com/office/officeart/2011/layout/RadialPictureList"/>
    <dgm:cxn modelId="{0FA4AACF-93B3-44BC-87CD-6326D579983B}" type="presParOf" srcId="{A5CC9F0C-787D-4D3B-8544-3DE0F0FB0111}" destId="{BB48AC24-C671-4B6E-8F67-119824AA3F1E}" srcOrd="0" destOrd="0" presId="urn:microsoft.com/office/officeart/2011/layout/RadialPictureList"/>
    <dgm:cxn modelId="{FBD723B0-74A1-492F-B73E-D7866ACEDD1E}" type="presParOf" srcId="{99DDB345-EF8A-4603-AC40-B9476611FDB4}" destId="{4269396E-2F14-4EE3-A979-E7F513573AF7}" srcOrd="9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B44EDE2-31CC-4C41-BC73-FB8FD33D4028}" type="doc">
      <dgm:prSet loTypeId="urn:microsoft.com/office/officeart/2011/layout/RadialPictureList" loCatId="picture" qsTypeId="urn:microsoft.com/office/officeart/2005/8/quickstyle/simple5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6AFA46F5-CB29-4CFA-B940-0F77E508C6FB}">
      <dgm:prSet phldrT="[Text]"/>
      <dgm:spPr/>
      <dgm:t>
        <a:bodyPr/>
        <a:lstStyle/>
        <a:p>
          <a:r>
            <a:rPr lang="en-US" b="1" dirty="0" err="1"/>
            <a:t>Error_sequence_item</a:t>
          </a:r>
          <a:endParaRPr lang="en-US" b="1" dirty="0"/>
        </a:p>
      </dgm:t>
    </dgm:pt>
    <dgm:pt modelId="{B2505A0B-563E-4DFB-AC71-A6C7C7A669FE}" type="parTrans" cxnId="{AA6F4F67-3516-45BD-B01F-5F9D7FEF6C72}">
      <dgm:prSet/>
      <dgm:spPr/>
      <dgm:t>
        <a:bodyPr/>
        <a:lstStyle/>
        <a:p>
          <a:endParaRPr lang="en-US"/>
        </a:p>
      </dgm:t>
    </dgm:pt>
    <dgm:pt modelId="{4BCD6384-EB08-450F-8F22-1A27528F5E0C}" type="sibTrans" cxnId="{AA6F4F67-3516-45BD-B01F-5F9D7FEF6C72}">
      <dgm:prSet/>
      <dgm:spPr/>
      <dgm:t>
        <a:bodyPr/>
        <a:lstStyle/>
        <a:p>
          <a:endParaRPr lang="en-US"/>
        </a:p>
      </dgm:t>
    </dgm:pt>
    <dgm:pt modelId="{D1AF3FD0-02D9-45FA-8366-F92E34ADC12A}">
      <dgm:prSet phldrT="[Text]" custT="1"/>
      <dgm:spPr/>
      <dgm:t>
        <a:bodyPr/>
        <a:lstStyle/>
        <a:p>
          <a:r>
            <a:rPr lang="en-US" sz="1000" b="1" dirty="0"/>
            <a:t>Inherits the </a:t>
          </a:r>
          <a:r>
            <a:rPr lang="en-US" sz="1000" b="1" dirty="0" err="1"/>
            <a:t>sequence_item</a:t>
          </a:r>
          <a:r>
            <a:rPr lang="en-US" sz="1000" b="1" dirty="0"/>
            <a:t> and all of its methods, constraints..</a:t>
          </a:r>
          <a:r>
            <a:rPr lang="en-US" sz="1000" b="1" dirty="0" err="1"/>
            <a:t>etc</a:t>
          </a:r>
          <a:endParaRPr lang="en-US" sz="1000" b="1" dirty="0"/>
        </a:p>
      </dgm:t>
    </dgm:pt>
    <dgm:pt modelId="{B050AF31-8648-49D6-B72B-0E3F10AB53C3}" type="parTrans" cxnId="{31B57FC1-D34A-4E0B-A0DC-CDD6BCB97A75}">
      <dgm:prSet/>
      <dgm:spPr/>
      <dgm:t>
        <a:bodyPr/>
        <a:lstStyle/>
        <a:p>
          <a:endParaRPr lang="en-US"/>
        </a:p>
      </dgm:t>
    </dgm:pt>
    <dgm:pt modelId="{6BB4FDEE-D541-496A-9941-2A5B55CD6D9C}" type="sibTrans" cxnId="{31B57FC1-D34A-4E0B-A0DC-CDD6BCB97A75}">
      <dgm:prSet/>
      <dgm:spPr/>
      <dgm:t>
        <a:bodyPr/>
        <a:lstStyle/>
        <a:p>
          <a:endParaRPr lang="en-US"/>
        </a:p>
      </dgm:t>
    </dgm:pt>
    <dgm:pt modelId="{E91FFD83-9DEB-47F1-84EA-2DF0042B02D4}">
      <dgm:prSet phldrT="[Text]" custT="1"/>
      <dgm:spPr/>
      <dgm:t>
        <a:bodyPr/>
        <a:lstStyle/>
        <a:p>
          <a:r>
            <a:rPr lang="en-US" sz="1000" b="1" dirty="0"/>
            <a:t>Turns off the design specification constraints </a:t>
          </a:r>
        </a:p>
      </dgm:t>
    </dgm:pt>
    <dgm:pt modelId="{2E08AF64-9D3F-4620-BFD8-D377C45EB5BB}" type="parTrans" cxnId="{BBC5770B-8262-44E6-82C1-AF51EE83A25B}">
      <dgm:prSet/>
      <dgm:spPr/>
      <dgm:t>
        <a:bodyPr/>
        <a:lstStyle/>
        <a:p>
          <a:endParaRPr lang="en-US"/>
        </a:p>
      </dgm:t>
    </dgm:pt>
    <dgm:pt modelId="{20F5CBF1-8D49-492A-8A9E-F3B73D5F079E}" type="sibTrans" cxnId="{BBC5770B-8262-44E6-82C1-AF51EE83A25B}">
      <dgm:prSet/>
      <dgm:spPr/>
      <dgm:t>
        <a:bodyPr/>
        <a:lstStyle/>
        <a:p>
          <a:endParaRPr lang="en-US"/>
        </a:p>
      </dgm:t>
    </dgm:pt>
    <dgm:pt modelId="{99DDB345-EF8A-4603-AC40-B9476611FDB4}" type="pres">
      <dgm:prSet presAssocID="{9B44EDE2-31CC-4C41-BC73-FB8FD33D4028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CBF2FDDB-0EF2-473A-B315-4E23EFA6B1FE}" type="pres">
      <dgm:prSet presAssocID="{6AFA46F5-CB29-4CFA-B940-0F77E508C6FB}" presName="Parent" presStyleLbl="node1" presStyleIdx="0" presStyleCnt="2">
        <dgm:presLayoutVars>
          <dgm:chMax val="4"/>
          <dgm:chPref val="3"/>
        </dgm:presLayoutVars>
      </dgm:prSet>
      <dgm:spPr/>
    </dgm:pt>
    <dgm:pt modelId="{67E10470-8429-4313-A979-E4661E041BF7}" type="pres">
      <dgm:prSet presAssocID="{D1AF3FD0-02D9-45FA-8366-F92E34ADC12A}" presName="Accent" presStyleLbl="node1" presStyleIdx="1" presStyleCnt="2"/>
      <dgm:spPr/>
    </dgm:pt>
    <dgm:pt modelId="{5B71E0BB-45D4-4BB7-9365-3AA9F9B7DC17}" type="pres">
      <dgm:prSet presAssocID="{D1AF3FD0-02D9-45FA-8366-F92E34ADC12A}" presName="Image1" presStyleLbl="fgImgPlace1" presStyleIdx="0" presStyleCnt="2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C68D2479-6E95-440E-8A9F-972CE19F650D}" type="pres">
      <dgm:prSet presAssocID="{D1AF3FD0-02D9-45FA-8366-F92E34ADC12A}" presName="Child1" presStyleLbl="revTx" presStyleIdx="0" presStyleCnt="2" custScaleX="218091" custLinFactNeighborX="53749" custLinFactNeighborY="-1239">
        <dgm:presLayoutVars>
          <dgm:chMax val="0"/>
          <dgm:chPref val="0"/>
          <dgm:bulletEnabled val="1"/>
        </dgm:presLayoutVars>
      </dgm:prSet>
      <dgm:spPr/>
    </dgm:pt>
    <dgm:pt modelId="{971A39BA-7699-400D-9DD2-394EAA42EFD5}" type="pres">
      <dgm:prSet presAssocID="{E91FFD83-9DEB-47F1-84EA-2DF0042B02D4}" presName="Image2" presStyleCnt="0"/>
      <dgm:spPr/>
    </dgm:pt>
    <dgm:pt modelId="{1E8D6046-8D12-4E78-8B15-F5764271BE66}" type="pres">
      <dgm:prSet presAssocID="{E91FFD83-9DEB-47F1-84EA-2DF0042B02D4}" presName="Image" presStyleLbl="fgImgPlac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nsfer with solid fill"/>
        </a:ext>
      </dgm:extLst>
    </dgm:pt>
    <dgm:pt modelId="{E9B78207-DD0E-4E80-A663-3FB1056EFA05}" type="pres">
      <dgm:prSet presAssocID="{E91FFD83-9DEB-47F1-84EA-2DF0042B02D4}" presName="Child2" presStyleLbl="revTx" presStyleIdx="1" presStyleCnt="2" custScaleX="235928" custLinFactNeighborX="64499" custLinFactNeighborY="-2477">
        <dgm:presLayoutVars>
          <dgm:chMax val="0"/>
          <dgm:chPref val="0"/>
          <dgm:bulletEnabled val="1"/>
        </dgm:presLayoutVars>
      </dgm:prSet>
      <dgm:spPr/>
    </dgm:pt>
  </dgm:ptLst>
  <dgm:cxnLst>
    <dgm:cxn modelId="{BBC5770B-8262-44E6-82C1-AF51EE83A25B}" srcId="{6AFA46F5-CB29-4CFA-B940-0F77E508C6FB}" destId="{E91FFD83-9DEB-47F1-84EA-2DF0042B02D4}" srcOrd="1" destOrd="0" parTransId="{2E08AF64-9D3F-4620-BFD8-D377C45EB5BB}" sibTransId="{20F5CBF1-8D49-492A-8A9E-F3B73D5F079E}"/>
    <dgm:cxn modelId="{3AA5F92C-AFF8-481C-8EE4-FD80625AA281}" type="presOf" srcId="{E91FFD83-9DEB-47F1-84EA-2DF0042B02D4}" destId="{E9B78207-DD0E-4E80-A663-3FB1056EFA05}" srcOrd="0" destOrd="0" presId="urn:microsoft.com/office/officeart/2011/layout/RadialPictureList"/>
    <dgm:cxn modelId="{F6EF063A-885D-474B-BCD3-0B579976369D}" type="presOf" srcId="{6AFA46F5-CB29-4CFA-B940-0F77E508C6FB}" destId="{CBF2FDDB-0EF2-473A-B315-4E23EFA6B1FE}" srcOrd="0" destOrd="0" presId="urn:microsoft.com/office/officeart/2011/layout/RadialPictureList"/>
    <dgm:cxn modelId="{AA6F4F67-3516-45BD-B01F-5F9D7FEF6C72}" srcId="{9B44EDE2-31CC-4C41-BC73-FB8FD33D4028}" destId="{6AFA46F5-CB29-4CFA-B940-0F77E508C6FB}" srcOrd="0" destOrd="0" parTransId="{B2505A0B-563E-4DFB-AC71-A6C7C7A669FE}" sibTransId="{4BCD6384-EB08-450F-8F22-1A27528F5E0C}"/>
    <dgm:cxn modelId="{B6690D54-E927-4ACC-88F3-EE2D4B3692E7}" type="presOf" srcId="{D1AF3FD0-02D9-45FA-8366-F92E34ADC12A}" destId="{C68D2479-6E95-440E-8A9F-972CE19F650D}" srcOrd="0" destOrd="0" presId="urn:microsoft.com/office/officeart/2011/layout/RadialPictureList"/>
    <dgm:cxn modelId="{31B57FC1-D34A-4E0B-A0DC-CDD6BCB97A75}" srcId="{6AFA46F5-CB29-4CFA-B940-0F77E508C6FB}" destId="{D1AF3FD0-02D9-45FA-8366-F92E34ADC12A}" srcOrd="0" destOrd="0" parTransId="{B050AF31-8648-49D6-B72B-0E3F10AB53C3}" sibTransId="{6BB4FDEE-D541-496A-9941-2A5B55CD6D9C}"/>
    <dgm:cxn modelId="{412EFBD3-124F-43DF-BC7B-E48C8409551F}" type="presOf" srcId="{9B44EDE2-31CC-4C41-BC73-FB8FD33D4028}" destId="{99DDB345-EF8A-4603-AC40-B9476611FDB4}" srcOrd="0" destOrd="0" presId="urn:microsoft.com/office/officeart/2011/layout/RadialPictureList"/>
    <dgm:cxn modelId="{71C0552F-AC30-4C0A-9A9C-A9446B27ACA9}" type="presParOf" srcId="{99DDB345-EF8A-4603-AC40-B9476611FDB4}" destId="{CBF2FDDB-0EF2-473A-B315-4E23EFA6B1FE}" srcOrd="0" destOrd="0" presId="urn:microsoft.com/office/officeart/2011/layout/RadialPictureList"/>
    <dgm:cxn modelId="{DACCB39A-48CB-40AD-8879-F12EB634E271}" type="presParOf" srcId="{99DDB345-EF8A-4603-AC40-B9476611FDB4}" destId="{67E10470-8429-4313-A979-E4661E041BF7}" srcOrd="1" destOrd="0" presId="urn:microsoft.com/office/officeart/2011/layout/RadialPictureList"/>
    <dgm:cxn modelId="{74CC92FA-8014-45E2-AE6F-462926EC5782}" type="presParOf" srcId="{99DDB345-EF8A-4603-AC40-B9476611FDB4}" destId="{5B71E0BB-45D4-4BB7-9365-3AA9F9B7DC17}" srcOrd="2" destOrd="0" presId="urn:microsoft.com/office/officeart/2011/layout/RadialPictureList"/>
    <dgm:cxn modelId="{31B506C5-B745-4883-8696-3911B59728CA}" type="presParOf" srcId="{99DDB345-EF8A-4603-AC40-B9476611FDB4}" destId="{C68D2479-6E95-440E-8A9F-972CE19F650D}" srcOrd="3" destOrd="0" presId="urn:microsoft.com/office/officeart/2011/layout/RadialPictureList"/>
    <dgm:cxn modelId="{AB44617E-29F7-49E2-BD7F-D66D2780E6FA}" type="presParOf" srcId="{99DDB345-EF8A-4603-AC40-B9476611FDB4}" destId="{971A39BA-7699-400D-9DD2-394EAA42EFD5}" srcOrd="4" destOrd="0" presId="urn:microsoft.com/office/officeart/2011/layout/RadialPictureList"/>
    <dgm:cxn modelId="{AE473BF6-ACB4-422D-AA89-1BDBCED6A584}" type="presParOf" srcId="{971A39BA-7699-400D-9DD2-394EAA42EFD5}" destId="{1E8D6046-8D12-4E78-8B15-F5764271BE66}" srcOrd="0" destOrd="0" presId="urn:microsoft.com/office/officeart/2011/layout/RadialPictureList"/>
    <dgm:cxn modelId="{32BDAE73-ADE2-4EA1-8AB8-1C940F20BA2C}" type="presParOf" srcId="{99DDB345-EF8A-4603-AC40-B9476611FDB4}" destId="{E9B78207-DD0E-4E80-A663-3FB1056EFA05}" srcOrd="5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B44EDE2-31CC-4C41-BC73-FB8FD33D4028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6AFA46F5-CB29-4CFA-B940-0F77E508C6FB}">
      <dgm:prSet phldrT="[Text]"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RST Sequence Item</a:t>
          </a:r>
        </a:p>
      </dgm:t>
    </dgm:pt>
    <dgm:pt modelId="{B2505A0B-563E-4DFB-AC71-A6C7C7A669FE}" type="parTrans" cxnId="{AA6F4F67-3516-45BD-B01F-5F9D7FEF6C72}">
      <dgm:prSet/>
      <dgm:spPr/>
      <dgm:t>
        <a:bodyPr/>
        <a:lstStyle/>
        <a:p>
          <a:endParaRPr lang="en-US"/>
        </a:p>
      </dgm:t>
    </dgm:pt>
    <dgm:pt modelId="{4BCD6384-EB08-450F-8F22-1A27528F5E0C}" type="sibTrans" cxnId="{AA6F4F67-3516-45BD-B01F-5F9D7FEF6C72}">
      <dgm:prSet/>
      <dgm:spPr/>
      <dgm:t>
        <a:bodyPr/>
        <a:lstStyle/>
        <a:p>
          <a:endParaRPr lang="en-US"/>
        </a:p>
      </dgm:t>
    </dgm:pt>
    <dgm:pt modelId="{D1AF3FD0-02D9-45FA-8366-F92E34ADC12A}">
      <dgm:prSet phldrT="[Text]" custT="1"/>
      <dgm:spPr/>
      <dgm:t>
        <a:bodyPr/>
        <a:lstStyle/>
        <a:p>
          <a:r>
            <a:rPr lang="en-US" sz="1400" dirty="0"/>
            <a:t>Defines RAND RST stimulus of the DUT, and also RST_DURATION, RST_DELAY…and other static variables to control coverage and </a:t>
          </a:r>
          <a:r>
            <a:rPr lang="en-US" sz="1400" dirty="0" err="1"/>
            <a:t>rsts</a:t>
          </a:r>
          <a:r>
            <a:rPr lang="en-US" sz="1400" dirty="0"/>
            <a:t> assertion during the test</a:t>
          </a:r>
        </a:p>
      </dgm:t>
    </dgm:pt>
    <dgm:pt modelId="{B050AF31-8648-49D6-B72B-0E3F10AB53C3}" type="parTrans" cxnId="{31B57FC1-D34A-4E0B-A0DC-CDD6BCB97A75}">
      <dgm:prSet/>
      <dgm:spPr/>
      <dgm:t>
        <a:bodyPr/>
        <a:lstStyle/>
        <a:p>
          <a:endParaRPr lang="en-US"/>
        </a:p>
      </dgm:t>
    </dgm:pt>
    <dgm:pt modelId="{6BB4FDEE-D541-496A-9941-2A5B55CD6D9C}" type="sibTrans" cxnId="{31B57FC1-D34A-4E0B-A0DC-CDD6BCB97A75}">
      <dgm:prSet/>
      <dgm:spPr/>
      <dgm:t>
        <a:bodyPr/>
        <a:lstStyle/>
        <a:p>
          <a:endParaRPr lang="en-US"/>
        </a:p>
      </dgm:t>
    </dgm:pt>
    <dgm:pt modelId="{E91FFD83-9DEB-47F1-84EA-2DF0042B02D4}">
      <dgm:prSet phldrT="[Text]" custT="1"/>
      <dgm:spPr/>
      <dgm:t>
        <a:bodyPr/>
        <a:lstStyle/>
        <a:p>
          <a:r>
            <a:rPr lang="en-US" sz="1400" dirty="0"/>
            <a:t>Registers all the stimulus within the factory to be compared, copied, cloned, printed, packed or unpacked (overriding each function </a:t>
          </a:r>
          <a:r>
            <a:rPr lang="en-US" sz="1400" dirty="0" err="1"/>
            <a:t>do_X</a:t>
          </a:r>
          <a:r>
            <a:rPr lang="en-US" sz="1400" dirty="0"/>
            <a:t> respectively)</a:t>
          </a:r>
        </a:p>
      </dgm:t>
    </dgm:pt>
    <dgm:pt modelId="{2E08AF64-9D3F-4620-BFD8-D377C45EB5BB}" type="parTrans" cxnId="{BBC5770B-8262-44E6-82C1-AF51EE83A25B}">
      <dgm:prSet/>
      <dgm:spPr/>
      <dgm:t>
        <a:bodyPr/>
        <a:lstStyle/>
        <a:p>
          <a:endParaRPr lang="en-US"/>
        </a:p>
      </dgm:t>
    </dgm:pt>
    <dgm:pt modelId="{20F5CBF1-8D49-492A-8A9E-F3B73D5F079E}" type="sibTrans" cxnId="{BBC5770B-8262-44E6-82C1-AF51EE83A25B}">
      <dgm:prSet/>
      <dgm:spPr/>
      <dgm:t>
        <a:bodyPr/>
        <a:lstStyle/>
        <a:p>
          <a:endParaRPr lang="en-US"/>
        </a:p>
      </dgm:t>
    </dgm:pt>
    <dgm:pt modelId="{A344FA3F-7C78-4280-9B85-F1D658E827C6}">
      <dgm:prSet phldrT="[Text]" custT="1"/>
      <dgm:spPr/>
      <dgm:t>
        <a:bodyPr/>
        <a:lstStyle/>
        <a:p>
          <a:r>
            <a:rPr lang="en-US" sz="1400" dirty="0"/>
            <a:t>Defines the constraints for the </a:t>
          </a:r>
          <a:r>
            <a:rPr lang="en-US" sz="1400" dirty="0" err="1"/>
            <a:t>rst</a:t>
          </a:r>
          <a:r>
            <a:rPr lang="en-US" sz="1400" dirty="0"/>
            <a:t> stimulus and control variables/signals</a:t>
          </a:r>
        </a:p>
      </dgm:t>
    </dgm:pt>
    <dgm:pt modelId="{6D01D7D4-CCE7-4B4D-B0A8-E59C93A98C0F}" type="parTrans" cxnId="{9607D8BB-B618-4CD4-826A-886CE287C07E}">
      <dgm:prSet/>
      <dgm:spPr/>
      <dgm:t>
        <a:bodyPr/>
        <a:lstStyle/>
        <a:p>
          <a:endParaRPr lang="en-US"/>
        </a:p>
      </dgm:t>
    </dgm:pt>
    <dgm:pt modelId="{A7858954-BEB2-4DBC-94BD-E8939468F004}" type="sibTrans" cxnId="{9607D8BB-B618-4CD4-826A-886CE287C07E}">
      <dgm:prSet/>
      <dgm:spPr/>
      <dgm:t>
        <a:bodyPr/>
        <a:lstStyle/>
        <a:p>
          <a:endParaRPr lang="en-US"/>
        </a:p>
      </dgm:t>
    </dgm:pt>
    <dgm:pt modelId="{99DDB345-EF8A-4603-AC40-B9476611FDB4}" type="pres">
      <dgm:prSet presAssocID="{9B44EDE2-31CC-4C41-BC73-FB8FD33D4028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CBF2FDDB-0EF2-473A-B315-4E23EFA6B1FE}" type="pres">
      <dgm:prSet presAssocID="{6AFA46F5-CB29-4CFA-B940-0F77E508C6FB}" presName="Parent" presStyleLbl="node1" presStyleIdx="0" presStyleCnt="2">
        <dgm:presLayoutVars>
          <dgm:chMax val="4"/>
          <dgm:chPref val="3"/>
        </dgm:presLayoutVars>
      </dgm:prSet>
      <dgm:spPr/>
    </dgm:pt>
    <dgm:pt modelId="{67E10470-8429-4313-A979-E4661E041BF7}" type="pres">
      <dgm:prSet presAssocID="{D1AF3FD0-02D9-45FA-8366-F92E34ADC12A}" presName="Accent" presStyleLbl="node1" presStyleIdx="1" presStyleCnt="2"/>
      <dgm:spPr/>
    </dgm:pt>
    <dgm:pt modelId="{5B71E0BB-45D4-4BB7-9365-3AA9F9B7DC17}" type="pres">
      <dgm:prSet presAssocID="{D1AF3FD0-02D9-45FA-8366-F92E34ADC12A}" presName="Image1" presStyleLbl="fgImgPlace1" presStyleIdx="0" presStyleCnt="3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C68D2479-6E95-440E-8A9F-972CE19F650D}" type="pres">
      <dgm:prSet presAssocID="{D1AF3FD0-02D9-45FA-8366-F92E34ADC12A}" presName="Child1" presStyleLbl="revTx" presStyleIdx="0" presStyleCnt="3" custScaleX="246196" custLinFactNeighborX="81899" custLinFactNeighborY="594">
        <dgm:presLayoutVars>
          <dgm:chMax val="0"/>
          <dgm:chPref val="0"/>
          <dgm:bulletEnabled val="1"/>
        </dgm:presLayoutVars>
      </dgm:prSet>
      <dgm:spPr/>
    </dgm:pt>
    <dgm:pt modelId="{971A39BA-7699-400D-9DD2-394EAA42EFD5}" type="pres">
      <dgm:prSet presAssocID="{E91FFD83-9DEB-47F1-84EA-2DF0042B02D4}" presName="Image2" presStyleCnt="0"/>
      <dgm:spPr/>
    </dgm:pt>
    <dgm:pt modelId="{1E8D6046-8D12-4E78-8B15-F5764271BE66}" type="pres">
      <dgm:prSet presAssocID="{E91FFD83-9DEB-47F1-84EA-2DF0042B02D4}" presName="Image" presStyleLbl="fgImgPlace1" presStyleIdx="1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nsfer with solid fill"/>
        </a:ext>
      </dgm:extLst>
    </dgm:pt>
    <dgm:pt modelId="{E9B78207-DD0E-4E80-A663-3FB1056EFA05}" type="pres">
      <dgm:prSet presAssocID="{E91FFD83-9DEB-47F1-84EA-2DF0042B02D4}" presName="Child2" presStyleLbl="revTx" presStyleIdx="1" presStyleCnt="3" custScaleX="216505" custLinFactX="16547" custLinFactNeighborX="100000" custLinFactNeighborY="-3336">
        <dgm:presLayoutVars>
          <dgm:chMax val="0"/>
          <dgm:chPref val="0"/>
          <dgm:bulletEnabled val="1"/>
        </dgm:presLayoutVars>
      </dgm:prSet>
      <dgm:spPr/>
    </dgm:pt>
    <dgm:pt modelId="{F861761A-163E-460E-B5D4-D1D8E824C0A2}" type="pres">
      <dgm:prSet presAssocID="{A344FA3F-7C78-4280-9B85-F1D658E827C6}" presName="Image3" presStyleCnt="0"/>
      <dgm:spPr/>
    </dgm:pt>
    <dgm:pt modelId="{505ABB21-91CF-43FB-B8BE-622A99AC091A}" type="pres">
      <dgm:prSet presAssocID="{A344FA3F-7C78-4280-9B85-F1D658E827C6}" presName="Image" presStyleLbl="fgImgPlace1" presStyleIdx="2" presStyleCnt="3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5261361A-2996-47AA-A1E0-91A736A9CE13}" type="pres">
      <dgm:prSet presAssocID="{A344FA3F-7C78-4280-9B85-F1D658E827C6}" presName="Child3" presStyleLbl="revTx" presStyleIdx="2" presStyleCnt="3" custScaleX="241267" custLinFactNeighborX="86596" custLinFactNeighborY="1575">
        <dgm:presLayoutVars>
          <dgm:chMax val="0"/>
          <dgm:chPref val="0"/>
          <dgm:bulletEnabled val="1"/>
        </dgm:presLayoutVars>
      </dgm:prSet>
      <dgm:spPr/>
    </dgm:pt>
  </dgm:ptLst>
  <dgm:cxnLst>
    <dgm:cxn modelId="{BBC5770B-8262-44E6-82C1-AF51EE83A25B}" srcId="{6AFA46F5-CB29-4CFA-B940-0F77E508C6FB}" destId="{E91FFD83-9DEB-47F1-84EA-2DF0042B02D4}" srcOrd="1" destOrd="0" parTransId="{2E08AF64-9D3F-4620-BFD8-D377C45EB5BB}" sibTransId="{20F5CBF1-8D49-492A-8A9E-F3B73D5F079E}"/>
    <dgm:cxn modelId="{3AA5F92C-AFF8-481C-8EE4-FD80625AA281}" type="presOf" srcId="{E91FFD83-9DEB-47F1-84EA-2DF0042B02D4}" destId="{E9B78207-DD0E-4E80-A663-3FB1056EFA05}" srcOrd="0" destOrd="0" presId="urn:microsoft.com/office/officeart/2011/layout/RadialPictureList"/>
    <dgm:cxn modelId="{F6EF063A-885D-474B-BCD3-0B579976369D}" type="presOf" srcId="{6AFA46F5-CB29-4CFA-B940-0F77E508C6FB}" destId="{CBF2FDDB-0EF2-473A-B315-4E23EFA6B1FE}" srcOrd="0" destOrd="0" presId="urn:microsoft.com/office/officeart/2011/layout/RadialPictureList"/>
    <dgm:cxn modelId="{AA6F4F67-3516-45BD-B01F-5F9D7FEF6C72}" srcId="{9B44EDE2-31CC-4C41-BC73-FB8FD33D4028}" destId="{6AFA46F5-CB29-4CFA-B940-0F77E508C6FB}" srcOrd="0" destOrd="0" parTransId="{B2505A0B-563E-4DFB-AC71-A6C7C7A669FE}" sibTransId="{4BCD6384-EB08-450F-8F22-1A27528F5E0C}"/>
    <dgm:cxn modelId="{B6690D54-E927-4ACC-88F3-EE2D4B3692E7}" type="presOf" srcId="{D1AF3FD0-02D9-45FA-8366-F92E34ADC12A}" destId="{C68D2479-6E95-440E-8A9F-972CE19F650D}" srcOrd="0" destOrd="0" presId="urn:microsoft.com/office/officeart/2011/layout/RadialPictureList"/>
    <dgm:cxn modelId="{9607D8BB-B618-4CD4-826A-886CE287C07E}" srcId="{6AFA46F5-CB29-4CFA-B940-0F77E508C6FB}" destId="{A344FA3F-7C78-4280-9B85-F1D658E827C6}" srcOrd="2" destOrd="0" parTransId="{6D01D7D4-CCE7-4B4D-B0A8-E59C93A98C0F}" sibTransId="{A7858954-BEB2-4DBC-94BD-E8939468F004}"/>
    <dgm:cxn modelId="{31B57FC1-D34A-4E0B-A0DC-CDD6BCB97A75}" srcId="{6AFA46F5-CB29-4CFA-B940-0F77E508C6FB}" destId="{D1AF3FD0-02D9-45FA-8366-F92E34ADC12A}" srcOrd="0" destOrd="0" parTransId="{B050AF31-8648-49D6-B72B-0E3F10AB53C3}" sibTransId="{6BB4FDEE-D541-496A-9941-2A5B55CD6D9C}"/>
    <dgm:cxn modelId="{412EFBD3-124F-43DF-BC7B-E48C8409551F}" type="presOf" srcId="{9B44EDE2-31CC-4C41-BC73-FB8FD33D4028}" destId="{99DDB345-EF8A-4603-AC40-B9476611FDB4}" srcOrd="0" destOrd="0" presId="urn:microsoft.com/office/officeart/2011/layout/RadialPictureList"/>
    <dgm:cxn modelId="{AF1D9ED7-D1AA-43B4-8A6E-C2B0FA3C5643}" type="presOf" srcId="{A344FA3F-7C78-4280-9B85-F1D658E827C6}" destId="{5261361A-2996-47AA-A1E0-91A736A9CE13}" srcOrd="0" destOrd="0" presId="urn:microsoft.com/office/officeart/2011/layout/RadialPictureList"/>
    <dgm:cxn modelId="{71C0552F-AC30-4C0A-9A9C-A9446B27ACA9}" type="presParOf" srcId="{99DDB345-EF8A-4603-AC40-B9476611FDB4}" destId="{CBF2FDDB-0EF2-473A-B315-4E23EFA6B1FE}" srcOrd="0" destOrd="0" presId="urn:microsoft.com/office/officeart/2011/layout/RadialPictureList"/>
    <dgm:cxn modelId="{DACCB39A-48CB-40AD-8879-F12EB634E271}" type="presParOf" srcId="{99DDB345-EF8A-4603-AC40-B9476611FDB4}" destId="{67E10470-8429-4313-A979-E4661E041BF7}" srcOrd="1" destOrd="0" presId="urn:microsoft.com/office/officeart/2011/layout/RadialPictureList"/>
    <dgm:cxn modelId="{74CC92FA-8014-45E2-AE6F-462926EC5782}" type="presParOf" srcId="{99DDB345-EF8A-4603-AC40-B9476611FDB4}" destId="{5B71E0BB-45D4-4BB7-9365-3AA9F9B7DC17}" srcOrd="2" destOrd="0" presId="urn:microsoft.com/office/officeart/2011/layout/RadialPictureList"/>
    <dgm:cxn modelId="{31B506C5-B745-4883-8696-3911B59728CA}" type="presParOf" srcId="{99DDB345-EF8A-4603-AC40-B9476611FDB4}" destId="{C68D2479-6E95-440E-8A9F-972CE19F650D}" srcOrd="3" destOrd="0" presId="urn:microsoft.com/office/officeart/2011/layout/RadialPictureList"/>
    <dgm:cxn modelId="{AB44617E-29F7-49E2-BD7F-D66D2780E6FA}" type="presParOf" srcId="{99DDB345-EF8A-4603-AC40-B9476611FDB4}" destId="{971A39BA-7699-400D-9DD2-394EAA42EFD5}" srcOrd="4" destOrd="0" presId="urn:microsoft.com/office/officeart/2011/layout/RadialPictureList"/>
    <dgm:cxn modelId="{AE473BF6-ACB4-422D-AA89-1BDBCED6A584}" type="presParOf" srcId="{971A39BA-7699-400D-9DD2-394EAA42EFD5}" destId="{1E8D6046-8D12-4E78-8B15-F5764271BE66}" srcOrd="0" destOrd="0" presId="urn:microsoft.com/office/officeart/2011/layout/RadialPictureList"/>
    <dgm:cxn modelId="{32BDAE73-ADE2-4EA1-8AB8-1C940F20BA2C}" type="presParOf" srcId="{99DDB345-EF8A-4603-AC40-B9476611FDB4}" destId="{E9B78207-DD0E-4E80-A663-3FB1056EFA05}" srcOrd="5" destOrd="0" presId="urn:microsoft.com/office/officeart/2011/layout/RadialPictureList"/>
    <dgm:cxn modelId="{9E8EDB09-C784-4DFB-88F5-9812B737AFF3}" type="presParOf" srcId="{99DDB345-EF8A-4603-AC40-B9476611FDB4}" destId="{F861761A-163E-460E-B5D4-D1D8E824C0A2}" srcOrd="6" destOrd="0" presId="urn:microsoft.com/office/officeart/2011/layout/RadialPictureList"/>
    <dgm:cxn modelId="{F72826A2-93CB-4785-A86E-7BA68B16BEC0}" type="presParOf" srcId="{F861761A-163E-460E-B5D4-D1D8E824C0A2}" destId="{505ABB21-91CF-43FB-B8BE-622A99AC091A}" srcOrd="0" destOrd="0" presId="urn:microsoft.com/office/officeart/2011/layout/RadialPictureList"/>
    <dgm:cxn modelId="{D905D97E-3ACE-4E24-99B0-6E703723A44E}" type="presParOf" srcId="{99DDB345-EF8A-4603-AC40-B9476611FDB4}" destId="{5261361A-2996-47AA-A1E0-91A736A9CE13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B44EDE2-31CC-4C41-BC73-FB8FD33D4028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6AFA46F5-CB29-4CFA-B940-0F77E508C6FB}">
      <dgm:prSet phldrT="[Text]"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ENV</a:t>
          </a:r>
        </a:p>
      </dgm:t>
    </dgm:pt>
    <dgm:pt modelId="{B2505A0B-563E-4DFB-AC71-A6C7C7A669FE}" type="parTrans" cxnId="{AA6F4F67-3516-45BD-B01F-5F9D7FEF6C72}">
      <dgm:prSet/>
      <dgm:spPr/>
      <dgm:t>
        <a:bodyPr/>
        <a:lstStyle/>
        <a:p>
          <a:endParaRPr lang="en-US"/>
        </a:p>
      </dgm:t>
    </dgm:pt>
    <dgm:pt modelId="{4BCD6384-EB08-450F-8F22-1A27528F5E0C}" type="sibTrans" cxnId="{AA6F4F67-3516-45BD-B01F-5F9D7FEF6C72}">
      <dgm:prSet/>
      <dgm:spPr/>
      <dgm:t>
        <a:bodyPr/>
        <a:lstStyle/>
        <a:p>
          <a:endParaRPr lang="en-US"/>
        </a:p>
      </dgm:t>
    </dgm:pt>
    <dgm:pt modelId="{D1AF3FD0-02D9-45FA-8366-F92E34ADC12A}">
      <dgm:prSet phldrT="[Text]" custT="1"/>
      <dgm:spPr/>
      <dgm:t>
        <a:bodyPr/>
        <a:lstStyle/>
        <a:p>
          <a:r>
            <a:rPr lang="en-US" sz="1000" b="1" dirty="0"/>
            <a:t>Constructs the parent using </a:t>
          </a:r>
          <a:r>
            <a:rPr lang="en-US" sz="1000" b="1" dirty="0" err="1"/>
            <a:t>super.new</a:t>
          </a:r>
          <a:r>
            <a:rPr lang="en-US" sz="1000" b="1" dirty="0"/>
            <a:t>();</a:t>
          </a:r>
        </a:p>
      </dgm:t>
    </dgm:pt>
    <dgm:pt modelId="{B050AF31-8648-49D6-B72B-0E3F10AB53C3}" type="parTrans" cxnId="{31B57FC1-D34A-4E0B-A0DC-CDD6BCB97A75}">
      <dgm:prSet/>
      <dgm:spPr/>
      <dgm:t>
        <a:bodyPr/>
        <a:lstStyle/>
        <a:p>
          <a:endParaRPr lang="en-US"/>
        </a:p>
      </dgm:t>
    </dgm:pt>
    <dgm:pt modelId="{6BB4FDEE-D541-496A-9941-2A5B55CD6D9C}" type="sibTrans" cxnId="{31B57FC1-D34A-4E0B-A0DC-CDD6BCB97A75}">
      <dgm:prSet/>
      <dgm:spPr/>
      <dgm:t>
        <a:bodyPr/>
        <a:lstStyle/>
        <a:p>
          <a:endParaRPr lang="en-US"/>
        </a:p>
      </dgm:t>
    </dgm:pt>
    <dgm:pt modelId="{E91FFD83-9DEB-47F1-84EA-2DF0042B02D4}">
      <dgm:prSet phldrT="[Text]" custT="1"/>
      <dgm:spPr/>
      <dgm:t>
        <a:bodyPr/>
        <a:lstStyle/>
        <a:p>
          <a:r>
            <a:rPr lang="en-US" sz="1000" b="1" dirty="0"/>
            <a:t>Instantiates all the environment components (Agents, Virtual Sequencer..</a:t>
          </a:r>
          <a:r>
            <a:rPr lang="en-US" sz="1000" b="1" dirty="0" err="1"/>
            <a:t>etc</a:t>
          </a:r>
          <a:r>
            <a:rPr lang="en-US" sz="1000" b="1" dirty="0"/>
            <a:t>) and Creates them using </a:t>
          </a:r>
          <a:r>
            <a:rPr lang="en-US" sz="1000" b="1" dirty="0" err="1"/>
            <a:t>uvm_factory</a:t>
          </a:r>
          <a:endParaRPr lang="en-US" sz="1000" b="1" dirty="0"/>
        </a:p>
      </dgm:t>
    </dgm:pt>
    <dgm:pt modelId="{2E08AF64-9D3F-4620-BFD8-D377C45EB5BB}" type="parTrans" cxnId="{BBC5770B-8262-44E6-82C1-AF51EE83A25B}">
      <dgm:prSet/>
      <dgm:spPr/>
      <dgm:t>
        <a:bodyPr/>
        <a:lstStyle/>
        <a:p>
          <a:endParaRPr lang="en-US"/>
        </a:p>
      </dgm:t>
    </dgm:pt>
    <dgm:pt modelId="{20F5CBF1-8D49-492A-8A9E-F3B73D5F079E}" type="sibTrans" cxnId="{BBC5770B-8262-44E6-82C1-AF51EE83A25B}">
      <dgm:prSet/>
      <dgm:spPr/>
      <dgm:t>
        <a:bodyPr/>
        <a:lstStyle/>
        <a:p>
          <a:endParaRPr lang="en-US"/>
        </a:p>
      </dgm:t>
    </dgm:pt>
    <dgm:pt modelId="{C51F59B8-45E9-4766-BE17-FF1384398AD2}">
      <dgm:prSet phldrT="[Text]" custT="1"/>
      <dgm:spPr/>
      <dgm:t>
        <a:bodyPr/>
        <a:lstStyle/>
        <a:p>
          <a:r>
            <a:rPr lang="en-US" sz="1000" b="1" dirty="0"/>
            <a:t>Connects the </a:t>
          </a:r>
          <a:r>
            <a:rPr lang="en-US" sz="1000" b="1" dirty="0" err="1"/>
            <a:t>rst_agent</a:t>
          </a:r>
          <a:r>
            <a:rPr lang="en-US" sz="1000" b="1" dirty="0"/>
            <a:t> </a:t>
          </a:r>
          <a:r>
            <a:rPr lang="en-US" sz="1000" b="1" dirty="0" err="1"/>
            <a:t>tlm</a:t>
          </a:r>
          <a:r>
            <a:rPr lang="en-US" sz="1000" b="1" dirty="0"/>
            <a:t> to the rest of the environment (Scoreboard, Subscriber, </a:t>
          </a:r>
          <a:r>
            <a:rPr lang="en-US" sz="1000" b="1" dirty="0" err="1"/>
            <a:t>alu_agent</a:t>
          </a:r>
          <a:r>
            <a:rPr lang="en-US" sz="1000" b="1" dirty="0"/>
            <a:t>).</a:t>
          </a:r>
          <a:br>
            <a:rPr lang="en-US" sz="1000" b="1" dirty="0"/>
          </a:br>
          <a:r>
            <a:rPr lang="en-US" sz="1000" b="1" dirty="0"/>
            <a:t>Also uses </a:t>
          </a:r>
          <a:r>
            <a:rPr lang="en-US" sz="1000" b="1" dirty="0" err="1"/>
            <a:t>get_provided_to</a:t>
          </a:r>
          <a:r>
            <a:rPr lang="en-US" sz="1000" b="1" dirty="0"/>
            <a:t> and </a:t>
          </a:r>
          <a:r>
            <a:rPr lang="en-US" sz="1000" b="1" dirty="0" err="1"/>
            <a:t>get_connected_to</a:t>
          </a:r>
          <a:r>
            <a:rPr lang="en-US" sz="1000" b="1" dirty="0"/>
            <a:t> to debug TLM connections.</a:t>
          </a:r>
        </a:p>
      </dgm:t>
    </dgm:pt>
    <dgm:pt modelId="{3C459894-43EB-4737-867F-E57F3A446E34}" type="parTrans" cxnId="{3366F3D5-098F-44F0-8B30-2C7AFB150236}">
      <dgm:prSet/>
      <dgm:spPr/>
      <dgm:t>
        <a:bodyPr/>
        <a:lstStyle/>
        <a:p>
          <a:endParaRPr lang="en-US"/>
        </a:p>
      </dgm:t>
    </dgm:pt>
    <dgm:pt modelId="{5891A201-88CA-4D6A-8CEC-C4C3A4377612}" type="sibTrans" cxnId="{3366F3D5-098F-44F0-8B30-2C7AFB150236}">
      <dgm:prSet/>
      <dgm:spPr/>
      <dgm:t>
        <a:bodyPr/>
        <a:lstStyle/>
        <a:p>
          <a:endParaRPr lang="en-US"/>
        </a:p>
      </dgm:t>
    </dgm:pt>
    <dgm:pt modelId="{2D5A47E1-7189-4D9A-9CC6-92AAE239B0A6}">
      <dgm:prSet phldrT="[Text]" custT="1"/>
      <dgm:spPr/>
      <dgm:t>
        <a:bodyPr/>
        <a:lstStyle/>
        <a:p>
          <a:r>
            <a:rPr lang="en-US" sz="1000" b="1" dirty="0"/>
            <a:t>Initializes both </a:t>
          </a:r>
          <a:r>
            <a:rPr lang="en-US" sz="1000" b="1" dirty="0" err="1"/>
            <a:t>rst_agent</a:t>
          </a:r>
          <a:r>
            <a:rPr lang="en-US" sz="1000" b="1" dirty="0"/>
            <a:t> &amp; </a:t>
          </a:r>
          <a:r>
            <a:rPr lang="en-US" sz="1000" b="1" dirty="0" err="1"/>
            <a:t>alu_agent</a:t>
          </a:r>
          <a:r>
            <a:rPr lang="en-US" sz="1000" b="1" dirty="0"/>
            <a:t> configs and sets them to their </a:t>
          </a:r>
          <a:r>
            <a:rPr lang="en-US" sz="1000" b="1" dirty="0" err="1"/>
            <a:t>prespective</a:t>
          </a:r>
          <a:r>
            <a:rPr lang="en-US" sz="1000" b="1" dirty="0"/>
            <a:t> agents</a:t>
          </a:r>
        </a:p>
      </dgm:t>
    </dgm:pt>
    <dgm:pt modelId="{11175ABE-7D31-4248-9615-9734EE083089}" type="parTrans" cxnId="{7BFD0D92-9425-4AFA-9336-D7A92AE6DCC9}">
      <dgm:prSet/>
      <dgm:spPr/>
      <dgm:t>
        <a:bodyPr/>
        <a:lstStyle/>
        <a:p>
          <a:endParaRPr lang="en-US"/>
        </a:p>
      </dgm:t>
    </dgm:pt>
    <dgm:pt modelId="{6FCD3FA7-8F31-4CFD-A902-0C2FBB2E31D9}" type="sibTrans" cxnId="{7BFD0D92-9425-4AFA-9336-D7A92AE6DCC9}">
      <dgm:prSet/>
      <dgm:spPr/>
      <dgm:t>
        <a:bodyPr/>
        <a:lstStyle/>
        <a:p>
          <a:endParaRPr lang="en-US"/>
        </a:p>
      </dgm:t>
    </dgm:pt>
    <dgm:pt modelId="{99DDB345-EF8A-4603-AC40-B9476611FDB4}" type="pres">
      <dgm:prSet presAssocID="{9B44EDE2-31CC-4C41-BC73-FB8FD33D4028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CBF2FDDB-0EF2-473A-B315-4E23EFA6B1FE}" type="pres">
      <dgm:prSet presAssocID="{6AFA46F5-CB29-4CFA-B940-0F77E508C6FB}" presName="Parent" presStyleLbl="node1" presStyleIdx="0" presStyleCnt="2">
        <dgm:presLayoutVars>
          <dgm:chMax val="4"/>
          <dgm:chPref val="3"/>
        </dgm:presLayoutVars>
      </dgm:prSet>
      <dgm:spPr/>
    </dgm:pt>
    <dgm:pt modelId="{67E10470-8429-4313-A979-E4661E041BF7}" type="pres">
      <dgm:prSet presAssocID="{D1AF3FD0-02D9-45FA-8366-F92E34ADC12A}" presName="Accent" presStyleLbl="node1" presStyleIdx="1" presStyleCnt="2"/>
      <dgm:spPr/>
    </dgm:pt>
    <dgm:pt modelId="{5B71E0BB-45D4-4BB7-9365-3AA9F9B7DC17}" type="pres">
      <dgm:prSet presAssocID="{D1AF3FD0-02D9-45FA-8366-F92E34ADC12A}" presName="Image1" presStyleLbl="fgImgPlace1" presStyleIdx="0" presStyleCnt="4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C68D2479-6E95-440E-8A9F-972CE19F650D}" type="pres">
      <dgm:prSet presAssocID="{D1AF3FD0-02D9-45FA-8366-F92E34ADC12A}" presName="Child1" presStyleLbl="revTx" presStyleIdx="0" presStyleCnt="4" custScaleX="237692" custLinFactNeighborX="74352">
        <dgm:presLayoutVars>
          <dgm:chMax val="0"/>
          <dgm:chPref val="0"/>
          <dgm:bulletEnabled val="1"/>
        </dgm:presLayoutVars>
      </dgm:prSet>
      <dgm:spPr/>
    </dgm:pt>
    <dgm:pt modelId="{971A39BA-7699-400D-9DD2-394EAA42EFD5}" type="pres">
      <dgm:prSet presAssocID="{E91FFD83-9DEB-47F1-84EA-2DF0042B02D4}" presName="Image2" presStyleCnt="0"/>
      <dgm:spPr/>
    </dgm:pt>
    <dgm:pt modelId="{1E8D6046-8D12-4E78-8B15-F5764271BE66}" type="pres">
      <dgm:prSet presAssocID="{E91FFD83-9DEB-47F1-84EA-2DF0042B02D4}" presName="Image" presStyleLbl="fgImgPlace1" presStyleIdx="1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nsfer with solid fill"/>
        </a:ext>
      </dgm:extLst>
    </dgm:pt>
    <dgm:pt modelId="{E9B78207-DD0E-4E80-A663-3FB1056EFA05}" type="pres">
      <dgm:prSet presAssocID="{E91FFD83-9DEB-47F1-84EA-2DF0042B02D4}" presName="Child2" presStyleLbl="revTx" presStyleIdx="1" presStyleCnt="4" custScaleX="151616" custLinFactNeighborX="29566">
        <dgm:presLayoutVars>
          <dgm:chMax val="0"/>
          <dgm:chPref val="0"/>
          <dgm:bulletEnabled val="1"/>
        </dgm:presLayoutVars>
      </dgm:prSet>
      <dgm:spPr/>
    </dgm:pt>
    <dgm:pt modelId="{531D321B-7FD4-4D09-97CE-9B25979A9E76}" type="pres">
      <dgm:prSet presAssocID="{C51F59B8-45E9-4766-BE17-FF1384398AD2}" presName="Image3" presStyleCnt="0"/>
      <dgm:spPr/>
    </dgm:pt>
    <dgm:pt modelId="{1888B180-630D-493D-B458-703C3ADE6517}" type="pres">
      <dgm:prSet presAssocID="{C51F59B8-45E9-4766-BE17-FF1384398AD2}" presName="Image" presStyleLbl="fgImgPlace1" presStyleIdx="2" presStyleCnt="4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AFEBF651-2D0E-4A1E-A8AE-B88DF1889FB5}" type="pres">
      <dgm:prSet presAssocID="{C51F59B8-45E9-4766-BE17-FF1384398AD2}" presName="Child3" presStyleLbl="revTx" presStyleIdx="2" presStyleCnt="4" custScaleX="185419" custLinFactNeighborX="42894" custLinFactNeighborY="-648">
        <dgm:presLayoutVars>
          <dgm:chMax val="0"/>
          <dgm:chPref val="0"/>
          <dgm:bulletEnabled val="1"/>
        </dgm:presLayoutVars>
      </dgm:prSet>
      <dgm:spPr/>
    </dgm:pt>
    <dgm:pt modelId="{37315B0A-3A04-4D29-AB5D-D5DC8333A56F}" type="pres">
      <dgm:prSet presAssocID="{2D5A47E1-7189-4D9A-9CC6-92AAE239B0A6}" presName="Image4" presStyleCnt="0"/>
      <dgm:spPr/>
    </dgm:pt>
    <dgm:pt modelId="{0DE70F0E-DC0D-4E20-A645-0E5DE2F4810D}" type="pres">
      <dgm:prSet presAssocID="{2D5A47E1-7189-4D9A-9CC6-92AAE239B0A6}" presName="Image" presStyleLbl="fgImgPlace1" presStyleIdx="3" presStyleCnt="4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4E3D4652-09BF-4FA6-B7F5-A481BAE0D3E5}" type="pres">
      <dgm:prSet presAssocID="{2D5A47E1-7189-4D9A-9CC6-92AAE239B0A6}" presName="Child4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BC5770B-8262-44E6-82C1-AF51EE83A25B}" srcId="{6AFA46F5-CB29-4CFA-B940-0F77E508C6FB}" destId="{E91FFD83-9DEB-47F1-84EA-2DF0042B02D4}" srcOrd="1" destOrd="0" parTransId="{2E08AF64-9D3F-4620-BFD8-D377C45EB5BB}" sibTransId="{20F5CBF1-8D49-492A-8A9E-F3B73D5F079E}"/>
    <dgm:cxn modelId="{3AA5F92C-AFF8-481C-8EE4-FD80625AA281}" type="presOf" srcId="{E91FFD83-9DEB-47F1-84EA-2DF0042B02D4}" destId="{E9B78207-DD0E-4E80-A663-3FB1056EFA05}" srcOrd="0" destOrd="0" presId="urn:microsoft.com/office/officeart/2011/layout/RadialPictureList"/>
    <dgm:cxn modelId="{F6EF063A-885D-474B-BCD3-0B579976369D}" type="presOf" srcId="{6AFA46F5-CB29-4CFA-B940-0F77E508C6FB}" destId="{CBF2FDDB-0EF2-473A-B315-4E23EFA6B1FE}" srcOrd="0" destOrd="0" presId="urn:microsoft.com/office/officeart/2011/layout/RadialPictureList"/>
    <dgm:cxn modelId="{AA6F4F67-3516-45BD-B01F-5F9D7FEF6C72}" srcId="{9B44EDE2-31CC-4C41-BC73-FB8FD33D4028}" destId="{6AFA46F5-CB29-4CFA-B940-0F77E508C6FB}" srcOrd="0" destOrd="0" parTransId="{B2505A0B-563E-4DFB-AC71-A6C7C7A669FE}" sibTransId="{4BCD6384-EB08-450F-8F22-1A27528F5E0C}"/>
    <dgm:cxn modelId="{B6690D54-E927-4ACC-88F3-EE2D4B3692E7}" type="presOf" srcId="{D1AF3FD0-02D9-45FA-8366-F92E34ADC12A}" destId="{C68D2479-6E95-440E-8A9F-972CE19F650D}" srcOrd="0" destOrd="0" presId="urn:microsoft.com/office/officeart/2011/layout/RadialPictureList"/>
    <dgm:cxn modelId="{FABD9D74-6F29-4625-9505-94580BB1A13D}" type="presOf" srcId="{2D5A47E1-7189-4D9A-9CC6-92AAE239B0A6}" destId="{4E3D4652-09BF-4FA6-B7F5-A481BAE0D3E5}" srcOrd="0" destOrd="0" presId="urn:microsoft.com/office/officeart/2011/layout/RadialPictureList"/>
    <dgm:cxn modelId="{7BFD0D92-9425-4AFA-9336-D7A92AE6DCC9}" srcId="{6AFA46F5-CB29-4CFA-B940-0F77E508C6FB}" destId="{2D5A47E1-7189-4D9A-9CC6-92AAE239B0A6}" srcOrd="3" destOrd="0" parTransId="{11175ABE-7D31-4248-9615-9734EE083089}" sibTransId="{6FCD3FA7-8F31-4CFD-A902-0C2FBB2E31D9}"/>
    <dgm:cxn modelId="{31B57FC1-D34A-4E0B-A0DC-CDD6BCB97A75}" srcId="{6AFA46F5-CB29-4CFA-B940-0F77E508C6FB}" destId="{D1AF3FD0-02D9-45FA-8366-F92E34ADC12A}" srcOrd="0" destOrd="0" parTransId="{B050AF31-8648-49D6-B72B-0E3F10AB53C3}" sibTransId="{6BB4FDEE-D541-496A-9941-2A5B55CD6D9C}"/>
    <dgm:cxn modelId="{C81BEBC7-CA92-46F0-84D3-992589C53161}" type="presOf" srcId="{C51F59B8-45E9-4766-BE17-FF1384398AD2}" destId="{AFEBF651-2D0E-4A1E-A8AE-B88DF1889FB5}" srcOrd="0" destOrd="0" presId="urn:microsoft.com/office/officeart/2011/layout/RadialPictureList"/>
    <dgm:cxn modelId="{412EFBD3-124F-43DF-BC7B-E48C8409551F}" type="presOf" srcId="{9B44EDE2-31CC-4C41-BC73-FB8FD33D4028}" destId="{99DDB345-EF8A-4603-AC40-B9476611FDB4}" srcOrd="0" destOrd="0" presId="urn:microsoft.com/office/officeart/2011/layout/RadialPictureList"/>
    <dgm:cxn modelId="{3366F3D5-098F-44F0-8B30-2C7AFB150236}" srcId="{6AFA46F5-CB29-4CFA-B940-0F77E508C6FB}" destId="{C51F59B8-45E9-4766-BE17-FF1384398AD2}" srcOrd="2" destOrd="0" parTransId="{3C459894-43EB-4737-867F-E57F3A446E34}" sibTransId="{5891A201-88CA-4D6A-8CEC-C4C3A4377612}"/>
    <dgm:cxn modelId="{71C0552F-AC30-4C0A-9A9C-A9446B27ACA9}" type="presParOf" srcId="{99DDB345-EF8A-4603-AC40-B9476611FDB4}" destId="{CBF2FDDB-0EF2-473A-B315-4E23EFA6B1FE}" srcOrd="0" destOrd="0" presId="urn:microsoft.com/office/officeart/2011/layout/RadialPictureList"/>
    <dgm:cxn modelId="{DACCB39A-48CB-40AD-8879-F12EB634E271}" type="presParOf" srcId="{99DDB345-EF8A-4603-AC40-B9476611FDB4}" destId="{67E10470-8429-4313-A979-E4661E041BF7}" srcOrd="1" destOrd="0" presId="urn:microsoft.com/office/officeart/2011/layout/RadialPictureList"/>
    <dgm:cxn modelId="{74CC92FA-8014-45E2-AE6F-462926EC5782}" type="presParOf" srcId="{99DDB345-EF8A-4603-AC40-B9476611FDB4}" destId="{5B71E0BB-45D4-4BB7-9365-3AA9F9B7DC17}" srcOrd="2" destOrd="0" presId="urn:microsoft.com/office/officeart/2011/layout/RadialPictureList"/>
    <dgm:cxn modelId="{31B506C5-B745-4883-8696-3911B59728CA}" type="presParOf" srcId="{99DDB345-EF8A-4603-AC40-B9476611FDB4}" destId="{C68D2479-6E95-440E-8A9F-972CE19F650D}" srcOrd="3" destOrd="0" presId="urn:microsoft.com/office/officeart/2011/layout/RadialPictureList"/>
    <dgm:cxn modelId="{AB44617E-29F7-49E2-BD7F-D66D2780E6FA}" type="presParOf" srcId="{99DDB345-EF8A-4603-AC40-B9476611FDB4}" destId="{971A39BA-7699-400D-9DD2-394EAA42EFD5}" srcOrd="4" destOrd="0" presId="urn:microsoft.com/office/officeart/2011/layout/RadialPictureList"/>
    <dgm:cxn modelId="{AE473BF6-ACB4-422D-AA89-1BDBCED6A584}" type="presParOf" srcId="{971A39BA-7699-400D-9DD2-394EAA42EFD5}" destId="{1E8D6046-8D12-4E78-8B15-F5764271BE66}" srcOrd="0" destOrd="0" presId="urn:microsoft.com/office/officeart/2011/layout/RadialPictureList"/>
    <dgm:cxn modelId="{32BDAE73-ADE2-4EA1-8AB8-1C940F20BA2C}" type="presParOf" srcId="{99DDB345-EF8A-4603-AC40-B9476611FDB4}" destId="{E9B78207-DD0E-4E80-A663-3FB1056EFA05}" srcOrd="5" destOrd="0" presId="urn:microsoft.com/office/officeart/2011/layout/RadialPictureList"/>
    <dgm:cxn modelId="{28EAFACB-4FC1-4488-95A3-B702C1254ABD}" type="presParOf" srcId="{99DDB345-EF8A-4603-AC40-B9476611FDB4}" destId="{531D321B-7FD4-4D09-97CE-9B25979A9E76}" srcOrd="6" destOrd="0" presId="urn:microsoft.com/office/officeart/2011/layout/RadialPictureList"/>
    <dgm:cxn modelId="{BD09DC3F-F00E-4FD0-81B7-609D1C3B9779}" type="presParOf" srcId="{531D321B-7FD4-4D09-97CE-9B25979A9E76}" destId="{1888B180-630D-493D-B458-703C3ADE6517}" srcOrd="0" destOrd="0" presId="urn:microsoft.com/office/officeart/2011/layout/RadialPictureList"/>
    <dgm:cxn modelId="{834D4873-A900-482E-9054-BB64400AEDE8}" type="presParOf" srcId="{99DDB345-EF8A-4603-AC40-B9476611FDB4}" destId="{AFEBF651-2D0E-4A1E-A8AE-B88DF1889FB5}" srcOrd="7" destOrd="0" presId="urn:microsoft.com/office/officeart/2011/layout/RadialPictureList"/>
    <dgm:cxn modelId="{7EB5230A-F868-44CB-8396-E74A9029E379}" type="presParOf" srcId="{99DDB345-EF8A-4603-AC40-B9476611FDB4}" destId="{37315B0A-3A04-4D29-AB5D-D5DC8333A56F}" srcOrd="8" destOrd="0" presId="urn:microsoft.com/office/officeart/2011/layout/RadialPictureList"/>
    <dgm:cxn modelId="{39ED9422-6510-4A32-9AD7-A99683D9420A}" type="presParOf" srcId="{37315B0A-3A04-4D29-AB5D-D5DC8333A56F}" destId="{0DE70F0E-DC0D-4E20-A645-0E5DE2F4810D}" srcOrd="0" destOrd="0" presId="urn:microsoft.com/office/officeart/2011/layout/RadialPictureList"/>
    <dgm:cxn modelId="{B98668D6-83E3-43DC-91BB-D71E2E8F33FA}" type="presParOf" srcId="{99DDB345-EF8A-4603-AC40-B9476611FDB4}" destId="{4E3D4652-09BF-4FA6-B7F5-A481BAE0D3E5}" srcOrd="9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B44EDE2-31CC-4C41-BC73-FB8FD33D4028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6AFA46F5-CB29-4CFA-B940-0F77E508C6FB}">
      <dgm:prSet phldrT="[Text]"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ALU AGENT</a:t>
          </a:r>
        </a:p>
      </dgm:t>
    </dgm:pt>
    <dgm:pt modelId="{B2505A0B-563E-4DFB-AC71-A6C7C7A669FE}" type="parTrans" cxnId="{AA6F4F67-3516-45BD-B01F-5F9D7FEF6C72}">
      <dgm:prSet/>
      <dgm:spPr/>
      <dgm:t>
        <a:bodyPr/>
        <a:lstStyle/>
        <a:p>
          <a:endParaRPr lang="en-US"/>
        </a:p>
      </dgm:t>
    </dgm:pt>
    <dgm:pt modelId="{4BCD6384-EB08-450F-8F22-1A27528F5E0C}" type="sibTrans" cxnId="{AA6F4F67-3516-45BD-B01F-5F9D7FEF6C72}">
      <dgm:prSet/>
      <dgm:spPr/>
      <dgm:t>
        <a:bodyPr/>
        <a:lstStyle/>
        <a:p>
          <a:endParaRPr lang="en-US"/>
        </a:p>
      </dgm:t>
    </dgm:pt>
    <dgm:pt modelId="{D1AF3FD0-02D9-45FA-8366-F92E34ADC12A}">
      <dgm:prSet phldrT="[Text]" custT="1"/>
      <dgm:spPr/>
      <dgm:t>
        <a:bodyPr/>
        <a:lstStyle/>
        <a:p>
          <a:r>
            <a:rPr lang="en-US" sz="1000" b="1" dirty="0"/>
            <a:t>Constructs the parent using </a:t>
          </a:r>
          <a:r>
            <a:rPr lang="en-US" sz="1000" b="1" dirty="0" err="1"/>
            <a:t>super.new</a:t>
          </a:r>
          <a:r>
            <a:rPr lang="en-US" sz="1000" b="1" dirty="0"/>
            <a:t>();</a:t>
          </a:r>
        </a:p>
      </dgm:t>
    </dgm:pt>
    <dgm:pt modelId="{B050AF31-8648-49D6-B72B-0E3F10AB53C3}" type="parTrans" cxnId="{31B57FC1-D34A-4E0B-A0DC-CDD6BCB97A75}">
      <dgm:prSet/>
      <dgm:spPr/>
      <dgm:t>
        <a:bodyPr/>
        <a:lstStyle/>
        <a:p>
          <a:endParaRPr lang="en-US"/>
        </a:p>
      </dgm:t>
    </dgm:pt>
    <dgm:pt modelId="{6BB4FDEE-D541-496A-9941-2A5B55CD6D9C}" type="sibTrans" cxnId="{31B57FC1-D34A-4E0B-A0DC-CDD6BCB97A75}">
      <dgm:prSet/>
      <dgm:spPr/>
      <dgm:t>
        <a:bodyPr/>
        <a:lstStyle/>
        <a:p>
          <a:endParaRPr lang="en-US"/>
        </a:p>
      </dgm:t>
    </dgm:pt>
    <dgm:pt modelId="{E91FFD83-9DEB-47F1-84EA-2DF0042B02D4}">
      <dgm:prSet phldrT="[Text]" custT="1"/>
      <dgm:spPr/>
      <dgm:t>
        <a:bodyPr/>
        <a:lstStyle/>
        <a:p>
          <a:r>
            <a:rPr lang="en-US" sz="1000" b="1" dirty="0"/>
            <a:t>Receives Configuration from </a:t>
          </a:r>
          <a:r>
            <a:rPr lang="en-US" sz="1000" b="1" dirty="0" err="1"/>
            <a:t>alu_agnt</a:t>
          </a:r>
          <a:r>
            <a:rPr lang="en-US" sz="1000" b="1" dirty="0"/>
            <a:t> config file</a:t>
          </a:r>
        </a:p>
      </dgm:t>
    </dgm:pt>
    <dgm:pt modelId="{2E08AF64-9D3F-4620-BFD8-D377C45EB5BB}" type="parTrans" cxnId="{BBC5770B-8262-44E6-82C1-AF51EE83A25B}">
      <dgm:prSet/>
      <dgm:spPr/>
      <dgm:t>
        <a:bodyPr/>
        <a:lstStyle/>
        <a:p>
          <a:endParaRPr lang="en-US"/>
        </a:p>
      </dgm:t>
    </dgm:pt>
    <dgm:pt modelId="{20F5CBF1-8D49-492A-8A9E-F3B73D5F079E}" type="sibTrans" cxnId="{BBC5770B-8262-44E6-82C1-AF51EE83A25B}">
      <dgm:prSet/>
      <dgm:spPr/>
      <dgm:t>
        <a:bodyPr/>
        <a:lstStyle/>
        <a:p>
          <a:endParaRPr lang="en-US"/>
        </a:p>
      </dgm:t>
    </dgm:pt>
    <dgm:pt modelId="{47B37035-06DB-410D-ACF3-E1916FA4C914}">
      <dgm:prSet phldrT="[Text]" custT="1"/>
      <dgm:spPr/>
      <dgm:t>
        <a:bodyPr/>
        <a:lstStyle/>
        <a:p>
          <a:r>
            <a:rPr lang="en-US" sz="1000" b="1" dirty="0" err="1"/>
            <a:t>Inestantiates</a:t>
          </a:r>
          <a:r>
            <a:rPr lang="en-US" sz="1000" b="1" dirty="0"/>
            <a:t> </a:t>
          </a:r>
          <a:r>
            <a:rPr lang="en-US" sz="1000" b="1" dirty="0" err="1"/>
            <a:t>Input_Monitor</a:t>
          </a:r>
          <a:r>
            <a:rPr lang="en-US" sz="1000" b="1" dirty="0"/>
            <a:t>, Driver &amp; Sequencer </a:t>
          </a:r>
        </a:p>
      </dgm:t>
    </dgm:pt>
    <dgm:pt modelId="{68C086D9-4D5B-4FA6-BAB6-0D3286181996}" type="sibTrans" cxnId="{5BFEE30B-95F6-4C94-9C00-5BBD805BDC69}">
      <dgm:prSet/>
      <dgm:spPr/>
      <dgm:t>
        <a:bodyPr/>
        <a:lstStyle/>
        <a:p>
          <a:endParaRPr lang="en-US"/>
        </a:p>
      </dgm:t>
    </dgm:pt>
    <dgm:pt modelId="{6C7A005E-6CA3-4AFA-B804-1F5FC580EFF2}" type="parTrans" cxnId="{5BFEE30B-95F6-4C94-9C00-5BBD805BDC69}">
      <dgm:prSet/>
      <dgm:spPr/>
      <dgm:t>
        <a:bodyPr/>
        <a:lstStyle/>
        <a:p>
          <a:endParaRPr lang="en-US"/>
        </a:p>
      </dgm:t>
    </dgm:pt>
    <dgm:pt modelId="{37BA303C-7E3B-4785-8769-B39EFEB1C956}">
      <dgm:prSet phldrT="[Text]" custT="1"/>
      <dgm:spPr/>
      <dgm:t>
        <a:bodyPr/>
        <a:lstStyle/>
        <a:p>
          <a:r>
            <a:rPr lang="en-US" sz="1000" b="1" dirty="0"/>
            <a:t>Is fully reset aware</a:t>
          </a:r>
        </a:p>
      </dgm:t>
    </dgm:pt>
    <dgm:pt modelId="{066DD54A-927E-44C1-9448-C954CA6021E2}" type="parTrans" cxnId="{830EE0CF-F325-4C19-9243-5DB8EB1E60C0}">
      <dgm:prSet/>
      <dgm:spPr/>
      <dgm:t>
        <a:bodyPr/>
        <a:lstStyle/>
        <a:p>
          <a:endParaRPr lang="en-US"/>
        </a:p>
      </dgm:t>
    </dgm:pt>
    <dgm:pt modelId="{070492AF-4457-4A61-9B12-E894724F2787}" type="sibTrans" cxnId="{830EE0CF-F325-4C19-9243-5DB8EB1E60C0}">
      <dgm:prSet/>
      <dgm:spPr/>
      <dgm:t>
        <a:bodyPr/>
        <a:lstStyle/>
        <a:p>
          <a:endParaRPr lang="en-US"/>
        </a:p>
      </dgm:t>
    </dgm:pt>
    <dgm:pt modelId="{99DDB345-EF8A-4603-AC40-B9476611FDB4}" type="pres">
      <dgm:prSet presAssocID="{9B44EDE2-31CC-4C41-BC73-FB8FD33D4028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CBF2FDDB-0EF2-473A-B315-4E23EFA6B1FE}" type="pres">
      <dgm:prSet presAssocID="{6AFA46F5-CB29-4CFA-B940-0F77E508C6FB}" presName="Parent" presStyleLbl="node1" presStyleIdx="0" presStyleCnt="2">
        <dgm:presLayoutVars>
          <dgm:chMax val="4"/>
          <dgm:chPref val="3"/>
        </dgm:presLayoutVars>
      </dgm:prSet>
      <dgm:spPr/>
    </dgm:pt>
    <dgm:pt modelId="{67E10470-8429-4313-A979-E4661E041BF7}" type="pres">
      <dgm:prSet presAssocID="{D1AF3FD0-02D9-45FA-8366-F92E34ADC12A}" presName="Accent" presStyleLbl="node1" presStyleIdx="1" presStyleCnt="2"/>
      <dgm:spPr/>
    </dgm:pt>
    <dgm:pt modelId="{5B71E0BB-45D4-4BB7-9365-3AA9F9B7DC17}" type="pres">
      <dgm:prSet presAssocID="{D1AF3FD0-02D9-45FA-8366-F92E34ADC12A}" presName="Image1" presStyleLbl="fgImgPlace1" presStyleIdx="0" presStyleCnt="4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C68D2479-6E95-440E-8A9F-972CE19F650D}" type="pres">
      <dgm:prSet presAssocID="{D1AF3FD0-02D9-45FA-8366-F92E34ADC12A}" presName="Child1" presStyleLbl="revTx" presStyleIdx="0" presStyleCnt="4" custScaleX="237692" custLinFactNeighborX="74352">
        <dgm:presLayoutVars>
          <dgm:chMax val="0"/>
          <dgm:chPref val="0"/>
          <dgm:bulletEnabled val="1"/>
        </dgm:presLayoutVars>
      </dgm:prSet>
      <dgm:spPr/>
    </dgm:pt>
    <dgm:pt modelId="{971A39BA-7699-400D-9DD2-394EAA42EFD5}" type="pres">
      <dgm:prSet presAssocID="{E91FFD83-9DEB-47F1-84EA-2DF0042B02D4}" presName="Image2" presStyleCnt="0"/>
      <dgm:spPr/>
    </dgm:pt>
    <dgm:pt modelId="{1E8D6046-8D12-4E78-8B15-F5764271BE66}" type="pres">
      <dgm:prSet presAssocID="{E91FFD83-9DEB-47F1-84EA-2DF0042B02D4}" presName="Image" presStyleLbl="fgImgPlace1" presStyleIdx="1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nsfer with solid fill"/>
        </a:ext>
      </dgm:extLst>
    </dgm:pt>
    <dgm:pt modelId="{E9B78207-DD0E-4E80-A663-3FB1056EFA05}" type="pres">
      <dgm:prSet presAssocID="{E91FFD83-9DEB-47F1-84EA-2DF0042B02D4}" presName="Child2" presStyleLbl="revTx" presStyleIdx="1" presStyleCnt="4" custScaleX="151616" custLinFactNeighborX="29566">
        <dgm:presLayoutVars>
          <dgm:chMax val="0"/>
          <dgm:chPref val="0"/>
          <dgm:bulletEnabled val="1"/>
        </dgm:presLayoutVars>
      </dgm:prSet>
      <dgm:spPr/>
    </dgm:pt>
    <dgm:pt modelId="{5D848144-0380-4822-BB81-A39CA61C8397}" type="pres">
      <dgm:prSet presAssocID="{47B37035-06DB-410D-ACF3-E1916FA4C914}" presName="Image3" presStyleCnt="0"/>
      <dgm:spPr/>
    </dgm:pt>
    <dgm:pt modelId="{84026C8C-C04E-4584-8D4D-11D81B1A18FA}" type="pres">
      <dgm:prSet presAssocID="{47B37035-06DB-410D-ACF3-E1916FA4C914}" presName="Image" presStyleLbl="fgImgPlace1" presStyleIdx="2" presStyleCnt="4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54BC90FD-BD6A-4D29-AF4F-35CA8102A8D7}" type="pres">
      <dgm:prSet presAssocID="{47B37035-06DB-410D-ACF3-E1916FA4C914}" presName="Child3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DEE5DCF6-D400-406D-8416-CC8AC866A92E}" type="pres">
      <dgm:prSet presAssocID="{37BA303C-7E3B-4785-8769-B39EFEB1C956}" presName="Image4" presStyleCnt="0"/>
      <dgm:spPr/>
    </dgm:pt>
    <dgm:pt modelId="{D1FE00CD-6A29-4BBF-B251-703377742265}" type="pres">
      <dgm:prSet presAssocID="{37BA303C-7E3B-4785-8769-B39EFEB1C956}" presName="Image" presStyleLbl="fgImgPlace1" presStyleIdx="3" presStyleCnt="4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F77F8C09-F827-4AF3-81CC-5E095F20C058}" type="pres">
      <dgm:prSet presAssocID="{37BA303C-7E3B-4785-8769-B39EFEB1C956}" presName="Child4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BC5770B-8262-44E6-82C1-AF51EE83A25B}" srcId="{6AFA46F5-CB29-4CFA-B940-0F77E508C6FB}" destId="{E91FFD83-9DEB-47F1-84EA-2DF0042B02D4}" srcOrd="1" destOrd="0" parTransId="{2E08AF64-9D3F-4620-BFD8-D377C45EB5BB}" sibTransId="{20F5CBF1-8D49-492A-8A9E-F3B73D5F079E}"/>
    <dgm:cxn modelId="{5BFEE30B-95F6-4C94-9C00-5BBD805BDC69}" srcId="{6AFA46F5-CB29-4CFA-B940-0F77E508C6FB}" destId="{47B37035-06DB-410D-ACF3-E1916FA4C914}" srcOrd="2" destOrd="0" parTransId="{6C7A005E-6CA3-4AFA-B804-1F5FC580EFF2}" sibTransId="{68C086D9-4D5B-4FA6-BAB6-0D3286181996}"/>
    <dgm:cxn modelId="{3AA5F92C-AFF8-481C-8EE4-FD80625AA281}" type="presOf" srcId="{E91FFD83-9DEB-47F1-84EA-2DF0042B02D4}" destId="{E9B78207-DD0E-4E80-A663-3FB1056EFA05}" srcOrd="0" destOrd="0" presId="urn:microsoft.com/office/officeart/2011/layout/RadialPictureList"/>
    <dgm:cxn modelId="{F6EF063A-885D-474B-BCD3-0B579976369D}" type="presOf" srcId="{6AFA46F5-CB29-4CFA-B940-0F77E508C6FB}" destId="{CBF2FDDB-0EF2-473A-B315-4E23EFA6B1FE}" srcOrd="0" destOrd="0" presId="urn:microsoft.com/office/officeart/2011/layout/RadialPictureList"/>
    <dgm:cxn modelId="{AA6F4F67-3516-45BD-B01F-5F9D7FEF6C72}" srcId="{9B44EDE2-31CC-4C41-BC73-FB8FD33D4028}" destId="{6AFA46F5-CB29-4CFA-B940-0F77E508C6FB}" srcOrd="0" destOrd="0" parTransId="{B2505A0B-563E-4DFB-AC71-A6C7C7A669FE}" sibTransId="{4BCD6384-EB08-450F-8F22-1A27528F5E0C}"/>
    <dgm:cxn modelId="{B6690D54-E927-4ACC-88F3-EE2D4B3692E7}" type="presOf" srcId="{D1AF3FD0-02D9-45FA-8366-F92E34ADC12A}" destId="{C68D2479-6E95-440E-8A9F-972CE19F650D}" srcOrd="0" destOrd="0" presId="urn:microsoft.com/office/officeart/2011/layout/RadialPictureList"/>
    <dgm:cxn modelId="{1022FB78-D5F8-487E-887A-3F7AB49C2B3F}" type="presOf" srcId="{37BA303C-7E3B-4785-8769-B39EFEB1C956}" destId="{F77F8C09-F827-4AF3-81CC-5E095F20C058}" srcOrd="0" destOrd="0" presId="urn:microsoft.com/office/officeart/2011/layout/RadialPictureList"/>
    <dgm:cxn modelId="{5AB3287E-7F82-4195-ACCA-33040343CD0C}" type="presOf" srcId="{47B37035-06DB-410D-ACF3-E1916FA4C914}" destId="{54BC90FD-BD6A-4D29-AF4F-35CA8102A8D7}" srcOrd="0" destOrd="0" presId="urn:microsoft.com/office/officeart/2011/layout/RadialPictureList"/>
    <dgm:cxn modelId="{31B57FC1-D34A-4E0B-A0DC-CDD6BCB97A75}" srcId="{6AFA46F5-CB29-4CFA-B940-0F77E508C6FB}" destId="{D1AF3FD0-02D9-45FA-8366-F92E34ADC12A}" srcOrd="0" destOrd="0" parTransId="{B050AF31-8648-49D6-B72B-0E3F10AB53C3}" sibTransId="{6BB4FDEE-D541-496A-9941-2A5B55CD6D9C}"/>
    <dgm:cxn modelId="{830EE0CF-F325-4C19-9243-5DB8EB1E60C0}" srcId="{6AFA46F5-CB29-4CFA-B940-0F77E508C6FB}" destId="{37BA303C-7E3B-4785-8769-B39EFEB1C956}" srcOrd="3" destOrd="0" parTransId="{066DD54A-927E-44C1-9448-C954CA6021E2}" sibTransId="{070492AF-4457-4A61-9B12-E894724F2787}"/>
    <dgm:cxn modelId="{412EFBD3-124F-43DF-BC7B-E48C8409551F}" type="presOf" srcId="{9B44EDE2-31CC-4C41-BC73-FB8FD33D4028}" destId="{99DDB345-EF8A-4603-AC40-B9476611FDB4}" srcOrd="0" destOrd="0" presId="urn:microsoft.com/office/officeart/2011/layout/RadialPictureList"/>
    <dgm:cxn modelId="{71C0552F-AC30-4C0A-9A9C-A9446B27ACA9}" type="presParOf" srcId="{99DDB345-EF8A-4603-AC40-B9476611FDB4}" destId="{CBF2FDDB-0EF2-473A-B315-4E23EFA6B1FE}" srcOrd="0" destOrd="0" presId="urn:microsoft.com/office/officeart/2011/layout/RadialPictureList"/>
    <dgm:cxn modelId="{DACCB39A-48CB-40AD-8879-F12EB634E271}" type="presParOf" srcId="{99DDB345-EF8A-4603-AC40-B9476611FDB4}" destId="{67E10470-8429-4313-A979-E4661E041BF7}" srcOrd="1" destOrd="0" presId="urn:microsoft.com/office/officeart/2011/layout/RadialPictureList"/>
    <dgm:cxn modelId="{74CC92FA-8014-45E2-AE6F-462926EC5782}" type="presParOf" srcId="{99DDB345-EF8A-4603-AC40-B9476611FDB4}" destId="{5B71E0BB-45D4-4BB7-9365-3AA9F9B7DC17}" srcOrd="2" destOrd="0" presId="urn:microsoft.com/office/officeart/2011/layout/RadialPictureList"/>
    <dgm:cxn modelId="{31B506C5-B745-4883-8696-3911B59728CA}" type="presParOf" srcId="{99DDB345-EF8A-4603-AC40-B9476611FDB4}" destId="{C68D2479-6E95-440E-8A9F-972CE19F650D}" srcOrd="3" destOrd="0" presId="urn:microsoft.com/office/officeart/2011/layout/RadialPictureList"/>
    <dgm:cxn modelId="{AB44617E-29F7-49E2-BD7F-D66D2780E6FA}" type="presParOf" srcId="{99DDB345-EF8A-4603-AC40-B9476611FDB4}" destId="{971A39BA-7699-400D-9DD2-394EAA42EFD5}" srcOrd="4" destOrd="0" presId="urn:microsoft.com/office/officeart/2011/layout/RadialPictureList"/>
    <dgm:cxn modelId="{AE473BF6-ACB4-422D-AA89-1BDBCED6A584}" type="presParOf" srcId="{971A39BA-7699-400D-9DD2-394EAA42EFD5}" destId="{1E8D6046-8D12-4E78-8B15-F5764271BE66}" srcOrd="0" destOrd="0" presId="urn:microsoft.com/office/officeart/2011/layout/RadialPictureList"/>
    <dgm:cxn modelId="{32BDAE73-ADE2-4EA1-8AB8-1C940F20BA2C}" type="presParOf" srcId="{99DDB345-EF8A-4603-AC40-B9476611FDB4}" destId="{E9B78207-DD0E-4E80-A663-3FB1056EFA05}" srcOrd="5" destOrd="0" presId="urn:microsoft.com/office/officeart/2011/layout/RadialPictureList"/>
    <dgm:cxn modelId="{CB982FA8-CB51-4C5B-B8FE-82698AC63A87}" type="presParOf" srcId="{99DDB345-EF8A-4603-AC40-B9476611FDB4}" destId="{5D848144-0380-4822-BB81-A39CA61C8397}" srcOrd="6" destOrd="0" presId="urn:microsoft.com/office/officeart/2011/layout/RadialPictureList"/>
    <dgm:cxn modelId="{28E07DC9-24D6-4EED-BCC6-4C0A5590DA2A}" type="presParOf" srcId="{5D848144-0380-4822-BB81-A39CA61C8397}" destId="{84026C8C-C04E-4584-8D4D-11D81B1A18FA}" srcOrd="0" destOrd="0" presId="urn:microsoft.com/office/officeart/2011/layout/RadialPictureList"/>
    <dgm:cxn modelId="{74007B17-BF2E-4D05-8069-B15648386DEC}" type="presParOf" srcId="{99DDB345-EF8A-4603-AC40-B9476611FDB4}" destId="{54BC90FD-BD6A-4D29-AF4F-35CA8102A8D7}" srcOrd="7" destOrd="0" presId="urn:microsoft.com/office/officeart/2011/layout/RadialPictureList"/>
    <dgm:cxn modelId="{7487D74B-951D-4CC0-A843-04DFDFA75009}" type="presParOf" srcId="{99DDB345-EF8A-4603-AC40-B9476611FDB4}" destId="{DEE5DCF6-D400-406D-8416-CC8AC866A92E}" srcOrd="8" destOrd="0" presId="urn:microsoft.com/office/officeart/2011/layout/RadialPictureList"/>
    <dgm:cxn modelId="{5D3664FD-5951-4943-A31F-64D8AFB2198A}" type="presParOf" srcId="{DEE5DCF6-D400-406D-8416-CC8AC866A92E}" destId="{D1FE00CD-6A29-4BBF-B251-703377742265}" srcOrd="0" destOrd="0" presId="urn:microsoft.com/office/officeart/2011/layout/RadialPictureList"/>
    <dgm:cxn modelId="{690F4573-1D77-476D-9CE3-5F0A07EC4C80}" type="presParOf" srcId="{99DDB345-EF8A-4603-AC40-B9476611FDB4}" destId="{F77F8C09-F827-4AF3-81CC-5E095F20C058}" srcOrd="9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F2FDDB-0EF2-473A-B315-4E23EFA6B1FE}">
      <dsp:nvSpPr>
        <dsp:cNvPr id="0" name=""/>
        <dsp:cNvSpPr/>
      </dsp:nvSpPr>
      <dsp:spPr>
        <a:xfrm>
          <a:off x="2561951" y="819653"/>
          <a:ext cx="1283701" cy="1283586"/>
        </a:xfrm>
        <a:prstGeom prst="ellipse">
          <a:avLst/>
        </a:prstGeom>
        <a:solidFill>
          <a:schemeClr val="tx1">
            <a:lumMod val="95000"/>
            <a:lumOff val="500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Env Config</a:t>
          </a:r>
        </a:p>
      </dsp:txBody>
      <dsp:txXfrm>
        <a:off x="2749945" y="1007630"/>
        <a:ext cx="907713" cy="907632"/>
      </dsp:txXfrm>
    </dsp:sp>
    <dsp:sp modelId="{67E10470-8429-4313-A979-E4661E041BF7}">
      <dsp:nvSpPr>
        <dsp:cNvPr id="0" name=""/>
        <dsp:cNvSpPr/>
      </dsp:nvSpPr>
      <dsp:spPr>
        <a:xfrm>
          <a:off x="1908366" y="105865"/>
          <a:ext cx="2587377" cy="2697085"/>
        </a:xfrm>
        <a:prstGeom prst="blockArc">
          <a:avLst>
            <a:gd name="adj1" fmla="val 16509444"/>
            <a:gd name="adj2" fmla="val 5088054"/>
            <a:gd name="adj3" fmla="val 52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1E0BB-45D4-4BB7-9365-3AA9F9B7DC17}">
      <dsp:nvSpPr>
        <dsp:cNvPr id="0" name=""/>
        <dsp:cNvSpPr/>
      </dsp:nvSpPr>
      <dsp:spPr>
        <a:xfrm>
          <a:off x="3510166" y="0"/>
          <a:ext cx="687831" cy="687687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8D2479-6E95-440E-8A9F-972CE19F650D}">
      <dsp:nvSpPr>
        <dsp:cNvPr id="0" name=""/>
        <dsp:cNvSpPr/>
      </dsp:nvSpPr>
      <dsp:spPr>
        <a:xfrm>
          <a:off x="4323627" y="0"/>
          <a:ext cx="2007580" cy="665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100" b="1" kern="1200" dirty="0"/>
            <a:t>Is Initialized in the </a:t>
          </a:r>
          <a:r>
            <a:rPr lang="en-US" sz="1100" b="1" kern="1200" dirty="0" err="1"/>
            <a:t>base_test</a:t>
          </a:r>
          <a:r>
            <a:rPr lang="en-US" sz="1100" b="1" kern="1200" dirty="0"/>
            <a:t> class using the </a:t>
          </a:r>
          <a:r>
            <a:rPr lang="en-US" sz="1100" b="1" kern="1200" dirty="0" err="1"/>
            <a:t>test_cfg</a:t>
          </a:r>
          <a:r>
            <a:rPr lang="en-US" sz="1100" b="1" kern="1200" dirty="0"/>
            <a:t> handle</a:t>
          </a:r>
        </a:p>
      </dsp:txBody>
      <dsp:txXfrm>
        <a:off x="4323627" y="0"/>
        <a:ext cx="2007580" cy="665693"/>
      </dsp:txXfrm>
    </dsp:sp>
    <dsp:sp modelId="{1E8D6046-8D12-4E78-8B15-F5764271BE66}">
      <dsp:nvSpPr>
        <dsp:cNvPr id="0" name=""/>
        <dsp:cNvSpPr/>
      </dsp:nvSpPr>
      <dsp:spPr>
        <a:xfrm>
          <a:off x="4018219" y="640473"/>
          <a:ext cx="687831" cy="6876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B78207-DD0E-4E80-A663-3FB1056EFA05}">
      <dsp:nvSpPr>
        <dsp:cNvPr id="0" name=""/>
        <dsp:cNvSpPr/>
      </dsp:nvSpPr>
      <dsp:spPr>
        <a:xfrm>
          <a:off x="4834178" y="609819"/>
          <a:ext cx="2316179" cy="665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100" b="1" kern="1200" dirty="0">
              <a:solidFill>
                <a:schemeClr val="bg1"/>
              </a:solidFill>
              <a:highlight>
                <a:srgbClr val="800000"/>
              </a:highlight>
            </a:rPr>
            <a:t>Sets the </a:t>
          </a:r>
          <a:r>
            <a:rPr lang="en-US" sz="1100" b="1" kern="1200" dirty="0" err="1">
              <a:solidFill>
                <a:schemeClr val="bg1"/>
              </a:solidFill>
              <a:highlight>
                <a:srgbClr val="800000"/>
              </a:highlight>
            </a:rPr>
            <a:t>rst_vif</a:t>
          </a:r>
          <a:r>
            <a:rPr lang="en-US" sz="1100" b="1" kern="1200" dirty="0">
              <a:solidFill>
                <a:schemeClr val="bg1"/>
              </a:solidFill>
              <a:highlight>
                <a:srgbClr val="800000"/>
              </a:highlight>
            </a:rPr>
            <a:t> &amp; is used to set the </a:t>
          </a:r>
          <a:r>
            <a:rPr lang="en-US" sz="1100" b="1" kern="1200" dirty="0" err="1">
              <a:solidFill>
                <a:schemeClr val="bg1"/>
              </a:solidFill>
              <a:highlight>
                <a:srgbClr val="800000"/>
              </a:highlight>
            </a:rPr>
            <a:t>alu_vif</a:t>
          </a:r>
          <a:r>
            <a:rPr lang="en-US" sz="1100" b="1" kern="1200" dirty="0">
              <a:solidFill>
                <a:schemeClr val="bg1"/>
              </a:solidFill>
              <a:highlight>
                <a:srgbClr val="800000"/>
              </a:highlight>
            </a:rPr>
            <a:t> to their </a:t>
          </a:r>
          <a:r>
            <a:rPr lang="en-US" sz="1100" b="1" kern="1200" dirty="0" err="1">
              <a:solidFill>
                <a:schemeClr val="bg1"/>
              </a:solidFill>
              <a:highlight>
                <a:srgbClr val="800000"/>
              </a:highlight>
            </a:rPr>
            <a:t>prespective</a:t>
          </a:r>
          <a:r>
            <a:rPr lang="en-US" sz="1100" b="1" kern="1200" dirty="0">
              <a:solidFill>
                <a:schemeClr val="bg1"/>
              </a:solidFill>
              <a:highlight>
                <a:srgbClr val="800000"/>
              </a:highlight>
            </a:rPr>
            <a:t> agents</a:t>
          </a:r>
        </a:p>
      </dsp:txBody>
      <dsp:txXfrm>
        <a:off x="4834178" y="609819"/>
        <a:ext cx="2316179" cy="665693"/>
      </dsp:txXfrm>
    </dsp:sp>
    <dsp:sp modelId="{E9B36F9A-40C7-4239-9C0D-EF6E451434B4}">
      <dsp:nvSpPr>
        <dsp:cNvPr id="0" name=""/>
        <dsp:cNvSpPr/>
      </dsp:nvSpPr>
      <dsp:spPr>
        <a:xfrm>
          <a:off x="4015581" y="1582122"/>
          <a:ext cx="687831" cy="687687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3B0506-9A40-45E8-BDEF-A100DF796414}">
      <dsp:nvSpPr>
        <dsp:cNvPr id="0" name=""/>
        <dsp:cNvSpPr/>
      </dsp:nvSpPr>
      <dsp:spPr>
        <a:xfrm>
          <a:off x="4819161" y="1586355"/>
          <a:ext cx="2158270" cy="665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100" b="1" kern="1200" dirty="0">
              <a:solidFill>
                <a:schemeClr val="bg1"/>
              </a:solidFill>
              <a:highlight>
                <a:srgbClr val="800000"/>
              </a:highlight>
            </a:rPr>
            <a:t>Sets the type of the alu agent &amp; the </a:t>
          </a:r>
          <a:r>
            <a:rPr lang="en-US" sz="1100" b="1" kern="1200" dirty="0" err="1">
              <a:solidFill>
                <a:schemeClr val="bg1"/>
              </a:solidFill>
              <a:highlight>
                <a:srgbClr val="800000"/>
              </a:highlight>
            </a:rPr>
            <a:t>rst</a:t>
          </a:r>
          <a:r>
            <a:rPr lang="en-US" sz="1100" b="1" kern="1200" dirty="0">
              <a:solidFill>
                <a:schemeClr val="bg1"/>
              </a:solidFill>
              <a:highlight>
                <a:srgbClr val="800000"/>
              </a:highlight>
            </a:rPr>
            <a:t> agent (active or passive)</a:t>
          </a:r>
        </a:p>
      </dsp:txBody>
      <dsp:txXfrm>
        <a:off x="4819161" y="1586355"/>
        <a:ext cx="2158270" cy="665693"/>
      </dsp:txXfrm>
    </dsp:sp>
    <dsp:sp modelId="{8BA3C442-86A1-4C7F-84D6-D16E95673B96}">
      <dsp:nvSpPr>
        <dsp:cNvPr id="0" name=""/>
        <dsp:cNvSpPr/>
      </dsp:nvSpPr>
      <dsp:spPr>
        <a:xfrm>
          <a:off x="3510166" y="2244883"/>
          <a:ext cx="687831" cy="687687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FC7790-44DA-4370-8A7F-E109DAF54256}">
      <dsp:nvSpPr>
        <dsp:cNvPr id="0" name=""/>
        <dsp:cNvSpPr/>
      </dsp:nvSpPr>
      <dsp:spPr>
        <a:xfrm>
          <a:off x="4771853" y="2255784"/>
          <a:ext cx="2050791" cy="665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100" b="1" kern="1200" dirty="0">
              <a:solidFill>
                <a:prstClr val="white"/>
              </a:solidFill>
              <a:highlight>
                <a:srgbClr val="800000"/>
              </a:highlight>
              <a:latin typeface="Bierstadt"/>
              <a:ea typeface="+mn-ea"/>
              <a:cs typeface="+mn-cs"/>
            </a:rPr>
            <a:t>Is set to the </a:t>
          </a:r>
          <a:r>
            <a:rPr lang="en-US" sz="1100" b="1" kern="1200" dirty="0" err="1">
              <a:solidFill>
                <a:prstClr val="white"/>
              </a:solidFill>
              <a:highlight>
                <a:srgbClr val="800000"/>
              </a:highlight>
              <a:latin typeface="Bierstadt"/>
              <a:ea typeface="+mn-ea"/>
              <a:cs typeface="+mn-cs"/>
            </a:rPr>
            <a:t>env_h</a:t>
          </a:r>
          <a:r>
            <a:rPr lang="en-US" sz="1100" b="1" kern="1200" dirty="0">
              <a:solidFill>
                <a:prstClr val="white"/>
              </a:solidFill>
              <a:highlight>
                <a:srgbClr val="800000"/>
              </a:highlight>
              <a:latin typeface="Bierstadt"/>
              <a:ea typeface="+mn-ea"/>
              <a:cs typeface="+mn-cs"/>
            </a:rPr>
            <a:t> through the </a:t>
          </a:r>
          <a:r>
            <a:rPr lang="en-US" sz="1100" b="1" kern="1200" dirty="0" err="1">
              <a:solidFill>
                <a:prstClr val="white"/>
              </a:solidFill>
              <a:highlight>
                <a:srgbClr val="800000"/>
              </a:highlight>
              <a:latin typeface="Bierstadt"/>
              <a:ea typeface="+mn-ea"/>
              <a:cs typeface="+mn-cs"/>
            </a:rPr>
            <a:t>uvm_config_db</a:t>
          </a:r>
          <a:endParaRPr lang="en-US" sz="1100" b="1" kern="1200" dirty="0">
            <a:solidFill>
              <a:prstClr val="white"/>
            </a:solidFill>
            <a:highlight>
              <a:srgbClr val="800000"/>
            </a:highlight>
            <a:latin typeface="Bierstadt"/>
            <a:ea typeface="+mn-ea"/>
            <a:cs typeface="+mn-cs"/>
          </a:endParaRPr>
        </a:p>
      </dsp:txBody>
      <dsp:txXfrm>
        <a:off x="4771853" y="2255784"/>
        <a:ext cx="2050791" cy="66569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F2FDDB-0EF2-473A-B315-4E23EFA6B1FE}">
      <dsp:nvSpPr>
        <dsp:cNvPr id="0" name=""/>
        <dsp:cNvSpPr/>
      </dsp:nvSpPr>
      <dsp:spPr>
        <a:xfrm>
          <a:off x="3594951" y="1359969"/>
          <a:ext cx="2129917" cy="2129727"/>
        </a:xfrm>
        <a:prstGeom prst="ellipse">
          <a:avLst/>
        </a:prstGeom>
        <a:solidFill>
          <a:schemeClr val="tx1">
            <a:lumMod val="95000"/>
            <a:lumOff val="500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chemeClr val="bg1"/>
              </a:solidFill>
            </a:rPr>
            <a:t>DRIVER</a:t>
          </a:r>
        </a:p>
      </dsp:txBody>
      <dsp:txXfrm>
        <a:off x="3906870" y="1671860"/>
        <a:ext cx="1506079" cy="1505945"/>
      </dsp:txXfrm>
    </dsp:sp>
    <dsp:sp modelId="{67E10470-8429-4313-A979-E4661E041BF7}">
      <dsp:nvSpPr>
        <dsp:cNvPr id="0" name=""/>
        <dsp:cNvSpPr/>
      </dsp:nvSpPr>
      <dsp:spPr>
        <a:xfrm>
          <a:off x="2496849" y="175652"/>
          <a:ext cx="4292978" cy="4475006"/>
        </a:xfrm>
        <a:prstGeom prst="blockArc">
          <a:avLst>
            <a:gd name="adj1" fmla="val 16509444"/>
            <a:gd name="adj2" fmla="val 5088054"/>
            <a:gd name="adj3" fmla="val 52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1E0BB-45D4-4BB7-9365-3AA9F9B7DC17}">
      <dsp:nvSpPr>
        <dsp:cNvPr id="0" name=""/>
        <dsp:cNvSpPr/>
      </dsp:nvSpPr>
      <dsp:spPr>
        <a:xfrm>
          <a:off x="5154556" y="0"/>
          <a:ext cx="1141250" cy="1141012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8D2479-6E95-440E-8A9F-972CE19F650D}">
      <dsp:nvSpPr>
        <dsp:cNvPr id="0" name=""/>
        <dsp:cNvSpPr/>
      </dsp:nvSpPr>
      <dsp:spPr>
        <a:xfrm>
          <a:off x="6466845" y="14597"/>
          <a:ext cx="3631250" cy="1104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b="1" kern="1200" dirty="0"/>
            <a:t>Constructs the parent using </a:t>
          </a:r>
          <a:r>
            <a:rPr lang="en-US" sz="1000" b="1" kern="1200" dirty="0" err="1"/>
            <a:t>super.new</a:t>
          </a:r>
          <a:r>
            <a:rPr lang="en-US" sz="1000" b="1" kern="1200" dirty="0"/>
            <a:t>();</a:t>
          </a:r>
        </a:p>
      </dsp:txBody>
      <dsp:txXfrm>
        <a:off x="6466845" y="14597"/>
        <a:ext cx="3631250" cy="1104519"/>
      </dsp:txXfrm>
    </dsp:sp>
    <dsp:sp modelId="{1E8D6046-8D12-4E78-8B15-F5764271BE66}">
      <dsp:nvSpPr>
        <dsp:cNvPr id="0" name=""/>
        <dsp:cNvSpPr/>
      </dsp:nvSpPr>
      <dsp:spPr>
        <a:xfrm>
          <a:off x="5997518" y="1062674"/>
          <a:ext cx="1141250" cy="114101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B78207-DD0E-4E80-A663-3FB1056EFA05}">
      <dsp:nvSpPr>
        <dsp:cNvPr id="0" name=""/>
        <dsp:cNvSpPr/>
      </dsp:nvSpPr>
      <dsp:spPr>
        <a:xfrm>
          <a:off x="7279976" y="1082623"/>
          <a:ext cx="2316256" cy="1104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b="1" kern="1200" dirty="0"/>
            <a:t>Translates the transaction level items to pin level ones.</a:t>
          </a:r>
        </a:p>
      </dsp:txBody>
      <dsp:txXfrm>
        <a:off x="7279976" y="1082623"/>
        <a:ext cx="2316256" cy="1104519"/>
      </dsp:txXfrm>
    </dsp:sp>
    <dsp:sp modelId="{0BCCA6CD-3F3E-46F1-BB55-245038E59F6D}">
      <dsp:nvSpPr>
        <dsp:cNvPr id="0" name=""/>
        <dsp:cNvSpPr/>
      </dsp:nvSpPr>
      <dsp:spPr>
        <a:xfrm>
          <a:off x="5993141" y="2625058"/>
          <a:ext cx="1141250" cy="1141012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F2C99D-ECE4-4240-890C-783D33FD7E46}">
      <dsp:nvSpPr>
        <dsp:cNvPr id="0" name=""/>
        <dsp:cNvSpPr/>
      </dsp:nvSpPr>
      <dsp:spPr>
        <a:xfrm>
          <a:off x="7222565" y="2643547"/>
          <a:ext cx="1527712" cy="1104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b="1" kern="1200" dirty="0"/>
            <a:t>Receives the transactions from the sequences through </a:t>
          </a:r>
          <a:r>
            <a:rPr lang="en-US" sz="1000" b="1" kern="1200" dirty="0" err="1"/>
            <a:t>seq_item_pull_port</a:t>
          </a:r>
          <a:r>
            <a:rPr lang="en-US" sz="1000" b="1" kern="1200" dirty="0"/>
            <a:t> by the sequencer</a:t>
          </a:r>
        </a:p>
      </dsp:txBody>
      <dsp:txXfrm>
        <a:off x="7222565" y="2643547"/>
        <a:ext cx="1527712" cy="1104519"/>
      </dsp:txXfrm>
    </dsp:sp>
    <dsp:sp modelId="{AA43BAE0-E96D-44A2-8408-45A5169CA0FD}">
      <dsp:nvSpPr>
        <dsp:cNvPr id="0" name=""/>
        <dsp:cNvSpPr/>
      </dsp:nvSpPr>
      <dsp:spPr>
        <a:xfrm>
          <a:off x="5154556" y="3724711"/>
          <a:ext cx="1141250" cy="1141012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480FC6-A4D4-4351-968D-45AFF44C86F3}">
      <dsp:nvSpPr>
        <dsp:cNvPr id="0" name=""/>
        <dsp:cNvSpPr/>
      </dsp:nvSpPr>
      <dsp:spPr>
        <a:xfrm>
          <a:off x="6382729" y="3748067"/>
          <a:ext cx="1527712" cy="1104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b="1" kern="1200" dirty="0"/>
            <a:t>Sends the stimulus to the </a:t>
          </a:r>
          <a:r>
            <a:rPr lang="en-US" sz="1000" b="1" kern="1200" dirty="0" err="1"/>
            <a:t>dut</a:t>
          </a:r>
          <a:r>
            <a:rPr lang="en-US" sz="1000" b="1" kern="1200" dirty="0"/>
            <a:t> &amp; terminates operation if a </a:t>
          </a:r>
          <a:r>
            <a:rPr lang="en-US" sz="1000" b="1" kern="1200" dirty="0" err="1"/>
            <a:t>rst</a:t>
          </a:r>
          <a:r>
            <a:rPr lang="en-US" sz="1000" b="1" kern="1200" dirty="0"/>
            <a:t> is detected by the </a:t>
          </a:r>
          <a:r>
            <a:rPr lang="en-US" sz="1000" b="1" kern="1200" dirty="0" err="1"/>
            <a:t>rst_agnt</a:t>
          </a:r>
          <a:endParaRPr lang="en-US" sz="1000" b="1" kern="1200" dirty="0"/>
        </a:p>
      </dsp:txBody>
      <dsp:txXfrm>
        <a:off x="6382729" y="3748067"/>
        <a:ext cx="1527712" cy="110451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F2FDDB-0EF2-473A-B315-4E23EFA6B1FE}">
      <dsp:nvSpPr>
        <dsp:cNvPr id="0" name=""/>
        <dsp:cNvSpPr/>
      </dsp:nvSpPr>
      <dsp:spPr>
        <a:xfrm>
          <a:off x="3582580" y="1359969"/>
          <a:ext cx="2129917" cy="2129727"/>
        </a:xfrm>
        <a:prstGeom prst="ellipse">
          <a:avLst/>
        </a:prstGeom>
        <a:solidFill>
          <a:schemeClr val="tx1">
            <a:lumMod val="95000"/>
            <a:lumOff val="500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bg1"/>
              </a:solidFill>
            </a:rPr>
            <a:t>INPUT MONITOR</a:t>
          </a:r>
        </a:p>
      </dsp:txBody>
      <dsp:txXfrm>
        <a:off x="3894499" y="1671860"/>
        <a:ext cx="1506079" cy="1505945"/>
      </dsp:txXfrm>
    </dsp:sp>
    <dsp:sp modelId="{67E10470-8429-4313-A979-E4661E041BF7}">
      <dsp:nvSpPr>
        <dsp:cNvPr id="0" name=""/>
        <dsp:cNvSpPr/>
      </dsp:nvSpPr>
      <dsp:spPr>
        <a:xfrm>
          <a:off x="2484478" y="175652"/>
          <a:ext cx="4292978" cy="4475006"/>
        </a:xfrm>
        <a:prstGeom prst="blockArc">
          <a:avLst>
            <a:gd name="adj1" fmla="val 16509444"/>
            <a:gd name="adj2" fmla="val 5088054"/>
            <a:gd name="adj3" fmla="val 52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1E0BB-45D4-4BB7-9365-3AA9F9B7DC17}">
      <dsp:nvSpPr>
        <dsp:cNvPr id="0" name=""/>
        <dsp:cNvSpPr/>
      </dsp:nvSpPr>
      <dsp:spPr>
        <a:xfrm>
          <a:off x="5142185" y="0"/>
          <a:ext cx="1141250" cy="1141012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8D2479-6E95-440E-8A9F-972CE19F650D}">
      <dsp:nvSpPr>
        <dsp:cNvPr id="0" name=""/>
        <dsp:cNvSpPr/>
      </dsp:nvSpPr>
      <dsp:spPr>
        <a:xfrm>
          <a:off x="6454474" y="14597"/>
          <a:ext cx="3631250" cy="1104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b="1" kern="1200" dirty="0"/>
            <a:t>Constructs the parent using </a:t>
          </a:r>
          <a:r>
            <a:rPr lang="en-US" sz="1000" b="1" kern="1200" dirty="0" err="1"/>
            <a:t>super.new</a:t>
          </a:r>
          <a:r>
            <a:rPr lang="en-US" sz="1000" b="1" kern="1200" dirty="0"/>
            <a:t>();</a:t>
          </a:r>
        </a:p>
      </dsp:txBody>
      <dsp:txXfrm>
        <a:off x="6454474" y="14597"/>
        <a:ext cx="3631250" cy="1104519"/>
      </dsp:txXfrm>
    </dsp:sp>
    <dsp:sp modelId="{1E8D6046-8D12-4E78-8B15-F5764271BE66}">
      <dsp:nvSpPr>
        <dsp:cNvPr id="0" name=""/>
        <dsp:cNvSpPr/>
      </dsp:nvSpPr>
      <dsp:spPr>
        <a:xfrm>
          <a:off x="5985147" y="1062674"/>
          <a:ext cx="1141250" cy="114101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B78207-DD0E-4E80-A663-3FB1056EFA05}">
      <dsp:nvSpPr>
        <dsp:cNvPr id="0" name=""/>
        <dsp:cNvSpPr/>
      </dsp:nvSpPr>
      <dsp:spPr>
        <a:xfrm>
          <a:off x="7267605" y="1082623"/>
          <a:ext cx="2316256" cy="1104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b="1" kern="1200" dirty="0"/>
            <a:t>Translates the pin level items to transaction level ones.</a:t>
          </a:r>
        </a:p>
      </dsp:txBody>
      <dsp:txXfrm>
        <a:off x="7267605" y="1082623"/>
        <a:ext cx="2316256" cy="1104519"/>
      </dsp:txXfrm>
    </dsp:sp>
    <dsp:sp modelId="{0BCCA6CD-3F3E-46F1-BB55-245038E59F6D}">
      <dsp:nvSpPr>
        <dsp:cNvPr id="0" name=""/>
        <dsp:cNvSpPr/>
      </dsp:nvSpPr>
      <dsp:spPr>
        <a:xfrm>
          <a:off x="5980770" y="2625058"/>
          <a:ext cx="1141250" cy="1141012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F2C99D-ECE4-4240-890C-783D33FD7E46}">
      <dsp:nvSpPr>
        <dsp:cNvPr id="0" name=""/>
        <dsp:cNvSpPr/>
      </dsp:nvSpPr>
      <dsp:spPr>
        <a:xfrm>
          <a:off x="7212524" y="2643547"/>
          <a:ext cx="2365739" cy="1104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b="1" kern="1200" dirty="0"/>
            <a:t>Constantly monitors the </a:t>
          </a:r>
          <a:r>
            <a:rPr lang="en-US" sz="1000" b="1" kern="1200" dirty="0" err="1"/>
            <a:t>dut</a:t>
          </a:r>
          <a:r>
            <a:rPr lang="en-US" sz="1000" b="1" kern="1200" dirty="0"/>
            <a:t> to observe its behavior to driven stimulus</a:t>
          </a:r>
        </a:p>
      </dsp:txBody>
      <dsp:txXfrm>
        <a:off x="7212524" y="2643547"/>
        <a:ext cx="2365739" cy="1104519"/>
      </dsp:txXfrm>
    </dsp:sp>
    <dsp:sp modelId="{AA43BAE0-E96D-44A2-8408-45A5169CA0FD}">
      <dsp:nvSpPr>
        <dsp:cNvPr id="0" name=""/>
        <dsp:cNvSpPr/>
      </dsp:nvSpPr>
      <dsp:spPr>
        <a:xfrm>
          <a:off x="5142185" y="3724711"/>
          <a:ext cx="1141250" cy="1141012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480FC6-A4D4-4351-968D-45AFF44C86F3}">
      <dsp:nvSpPr>
        <dsp:cNvPr id="0" name=""/>
        <dsp:cNvSpPr/>
      </dsp:nvSpPr>
      <dsp:spPr>
        <a:xfrm>
          <a:off x="6372123" y="3739098"/>
          <a:ext cx="2582032" cy="1104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b="1" kern="1200" dirty="0"/>
            <a:t>Terminates the monitoring operation if a </a:t>
          </a:r>
          <a:r>
            <a:rPr lang="en-US" sz="1000" b="1" kern="1200" dirty="0" err="1"/>
            <a:t>rst</a:t>
          </a:r>
          <a:r>
            <a:rPr lang="en-US" sz="1000" b="1" kern="1200" dirty="0"/>
            <a:t> is detected by the </a:t>
          </a:r>
          <a:r>
            <a:rPr lang="en-US" sz="1000" b="1" kern="1200" dirty="0" err="1"/>
            <a:t>rst_agnt</a:t>
          </a:r>
          <a:endParaRPr lang="en-US" sz="1000" b="1" kern="1200" dirty="0"/>
        </a:p>
      </dsp:txBody>
      <dsp:txXfrm>
        <a:off x="6372123" y="3739098"/>
        <a:ext cx="2582032" cy="110451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F2FDDB-0EF2-473A-B315-4E23EFA6B1FE}">
      <dsp:nvSpPr>
        <dsp:cNvPr id="0" name=""/>
        <dsp:cNvSpPr/>
      </dsp:nvSpPr>
      <dsp:spPr>
        <a:xfrm>
          <a:off x="3582580" y="1359969"/>
          <a:ext cx="2129917" cy="2129727"/>
        </a:xfrm>
        <a:prstGeom prst="ellipse">
          <a:avLst/>
        </a:prstGeom>
        <a:solidFill>
          <a:schemeClr val="tx1">
            <a:lumMod val="95000"/>
            <a:lumOff val="500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bg1"/>
              </a:solidFill>
            </a:rPr>
            <a:t>OUTPUT MONITOR</a:t>
          </a:r>
        </a:p>
      </dsp:txBody>
      <dsp:txXfrm>
        <a:off x="3894499" y="1671860"/>
        <a:ext cx="1506079" cy="1505945"/>
      </dsp:txXfrm>
    </dsp:sp>
    <dsp:sp modelId="{67E10470-8429-4313-A979-E4661E041BF7}">
      <dsp:nvSpPr>
        <dsp:cNvPr id="0" name=""/>
        <dsp:cNvSpPr/>
      </dsp:nvSpPr>
      <dsp:spPr>
        <a:xfrm>
          <a:off x="2484478" y="175652"/>
          <a:ext cx="4292978" cy="4475006"/>
        </a:xfrm>
        <a:prstGeom prst="blockArc">
          <a:avLst>
            <a:gd name="adj1" fmla="val 16509444"/>
            <a:gd name="adj2" fmla="val 5088054"/>
            <a:gd name="adj3" fmla="val 52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1E0BB-45D4-4BB7-9365-3AA9F9B7DC17}">
      <dsp:nvSpPr>
        <dsp:cNvPr id="0" name=""/>
        <dsp:cNvSpPr/>
      </dsp:nvSpPr>
      <dsp:spPr>
        <a:xfrm>
          <a:off x="5142185" y="0"/>
          <a:ext cx="1141250" cy="1141012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8D2479-6E95-440E-8A9F-972CE19F650D}">
      <dsp:nvSpPr>
        <dsp:cNvPr id="0" name=""/>
        <dsp:cNvSpPr/>
      </dsp:nvSpPr>
      <dsp:spPr>
        <a:xfrm>
          <a:off x="6454474" y="14597"/>
          <a:ext cx="3631250" cy="1104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b="1" kern="1200" dirty="0"/>
            <a:t>Constructs the parent using </a:t>
          </a:r>
          <a:r>
            <a:rPr lang="en-US" sz="1000" b="1" kern="1200" dirty="0" err="1"/>
            <a:t>super.new</a:t>
          </a:r>
          <a:r>
            <a:rPr lang="en-US" sz="1000" b="1" kern="1200" dirty="0"/>
            <a:t>();</a:t>
          </a:r>
        </a:p>
      </dsp:txBody>
      <dsp:txXfrm>
        <a:off x="6454474" y="14597"/>
        <a:ext cx="3631250" cy="1104519"/>
      </dsp:txXfrm>
    </dsp:sp>
    <dsp:sp modelId="{1E8D6046-8D12-4E78-8B15-F5764271BE66}">
      <dsp:nvSpPr>
        <dsp:cNvPr id="0" name=""/>
        <dsp:cNvSpPr/>
      </dsp:nvSpPr>
      <dsp:spPr>
        <a:xfrm>
          <a:off x="5985147" y="1062674"/>
          <a:ext cx="1141250" cy="114101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B78207-DD0E-4E80-A663-3FB1056EFA05}">
      <dsp:nvSpPr>
        <dsp:cNvPr id="0" name=""/>
        <dsp:cNvSpPr/>
      </dsp:nvSpPr>
      <dsp:spPr>
        <a:xfrm>
          <a:off x="7267605" y="1082623"/>
          <a:ext cx="2316256" cy="1104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b="1" kern="1200" dirty="0"/>
            <a:t>Translates the pin level items to transaction level ones.</a:t>
          </a:r>
        </a:p>
      </dsp:txBody>
      <dsp:txXfrm>
        <a:off x="7267605" y="1082623"/>
        <a:ext cx="2316256" cy="1104519"/>
      </dsp:txXfrm>
    </dsp:sp>
    <dsp:sp modelId="{0BCCA6CD-3F3E-46F1-BB55-245038E59F6D}">
      <dsp:nvSpPr>
        <dsp:cNvPr id="0" name=""/>
        <dsp:cNvSpPr/>
      </dsp:nvSpPr>
      <dsp:spPr>
        <a:xfrm>
          <a:off x="5980770" y="2625058"/>
          <a:ext cx="1141250" cy="1141012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F2C99D-ECE4-4240-890C-783D33FD7E46}">
      <dsp:nvSpPr>
        <dsp:cNvPr id="0" name=""/>
        <dsp:cNvSpPr/>
      </dsp:nvSpPr>
      <dsp:spPr>
        <a:xfrm>
          <a:off x="7212524" y="2643547"/>
          <a:ext cx="2365739" cy="1104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b="1" kern="1200" dirty="0"/>
            <a:t>Constantly monitors the </a:t>
          </a:r>
          <a:r>
            <a:rPr lang="en-US" sz="1000" b="1" kern="1200" dirty="0" err="1"/>
            <a:t>dut</a:t>
          </a:r>
          <a:r>
            <a:rPr lang="en-US" sz="1000" b="1" kern="1200" dirty="0"/>
            <a:t> to observe its behavior to driven stimulus</a:t>
          </a:r>
        </a:p>
      </dsp:txBody>
      <dsp:txXfrm>
        <a:off x="7212524" y="2643547"/>
        <a:ext cx="2365739" cy="1104519"/>
      </dsp:txXfrm>
    </dsp:sp>
    <dsp:sp modelId="{AA43BAE0-E96D-44A2-8408-45A5169CA0FD}">
      <dsp:nvSpPr>
        <dsp:cNvPr id="0" name=""/>
        <dsp:cNvSpPr/>
      </dsp:nvSpPr>
      <dsp:spPr>
        <a:xfrm>
          <a:off x="5142185" y="3724711"/>
          <a:ext cx="1141250" cy="1141012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480FC6-A4D4-4351-968D-45AFF44C86F3}">
      <dsp:nvSpPr>
        <dsp:cNvPr id="0" name=""/>
        <dsp:cNvSpPr/>
      </dsp:nvSpPr>
      <dsp:spPr>
        <a:xfrm>
          <a:off x="6372123" y="3739098"/>
          <a:ext cx="2582032" cy="1104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b="1" kern="1200" dirty="0"/>
            <a:t>Terminates the monitoring operation if a </a:t>
          </a:r>
          <a:r>
            <a:rPr lang="en-US" sz="1000" b="1" kern="1200" dirty="0" err="1"/>
            <a:t>rst</a:t>
          </a:r>
          <a:r>
            <a:rPr lang="en-US" sz="1000" b="1" kern="1200" dirty="0"/>
            <a:t> is detected by the </a:t>
          </a:r>
          <a:r>
            <a:rPr lang="en-US" sz="1000" b="1" kern="1200" dirty="0" err="1"/>
            <a:t>rst_agnt</a:t>
          </a:r>
          <a:endParaRPr lang="en-US" sz="1000" b="1" kern="1200" dirty="0"/>
        </a:p>
      </dsp:txBody>
      <dsp:txXfrm>
        <a:off x="6372123" y="3739098"/>
        <a:ext cx="2582032" cy="110451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F2FDDB-0EF2-473A-B315-4E23EFA6B1FE}">
      <dsp:nvSpPr>
        <dsp:cNvPr id="0" name=""/>
        <dsp:cNvSpPr/>
      </dsp:nvSpPr>
      <dsp:spPr>
        <a:xfrm>
          <a:off x="3582580" y="1359969"/>
          <a:ext cx="2129917" cy="2129727"/>
        </a:xfrm>
        <a:prstGeom prst="ellipse">
          <a:avLst/>
        </a:prstGeom>
        <a:solidFill>
          <a:schemeClr val="tx1">
            <a:lumMod val="95000"/>
            <a:lumOff val="500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SEQUENCER</a:t>
          </a:r>
        </a:p>
      </dsp:txBody>
      <dsp:txXfrm>
        <a:off x="3894499" y="1671860"/>
        <a:ext cx="1506079" cy="1505945"/>
      </dsp:txXfrm>
    </dsp:sp>
    <dsp:sp modelId="{67E10470-8429-4313-A979-E4661E041BF7}">
      <dsp:nvSpPr>
        <dsp:cNvPr id="0" name=""/>
        <dsp:cNvSpPr/>
      </dsp:nvSpPr>
      <dsp:spPr>
        <a:xfrm>
          <a:off x="2484478" y="175652"/>
          <a:ext cx="4292978" cy="4475006"/>
        </a:xfrm>
        <a:prstGeom prst="blockArc">
          <a:avLst>
            <a:gd name="adj1" fmla="val 16509444"/>
            <a:gd name="adj2" fmla="val 5088054"/>
            <a:gd name="adj3" fmla="val 52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1E0BB-45D4-4BB7-9365-3AA9F9B7DC17}">
      <dsp:nvSpPr>
        <dsp:cNvPr id="0" name=""/>
        <dsp:cNvSpPr/>
      </dsp:nvSpPr>
      <dsp:spPr>
        <a:xfrm>
          <a:off x="5142185" y="0"/>
          <a:ext cx="1141250" cy="1141012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8D2479-6E95-440E-8A9F-972CE19F650D}">
      <dsp:nvSpPr>
        <dsp:cNvPr id="0" name=""/>
        <dsp:cNvSpPr/>
      </dsp:nvSpPr>
      <dsp:spPr>
        <a:xfrm>
          <a:off x="6454474" y="14597"/>
          <a:ext cx="3631250" cy="1104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b="1" kern="1200" dirty="0"/>
            <a:t>Constructs the parent using </a:t>
          </a:r>
          <a:r>
            <a:rPr lang="en-US" sz="1000" b="1" kern="1200" dirty="0" err="1"/>
            <a:t>super.new</a:t>
          </a:r>
          <a:r>
            <a:rPr lang="en-US" sz="1000" b="1" kern="1200" dirty="0"/>
            <a:t>();</a:t>
          </a:r>
        </a:p>
      </dsp:txBody>
      <dsp:txXfrm>
        <a:off x="6454474" y="14597"/>
        <a:ext cx="3631250" cy="1104519"/>
      </dsp:txXfrm>
    </dsp:sp>
    <dsp:sp modelId="{1E8D6046-8D12-4E78-8B15-F5764271BE66}">
      <dsp:nvSpPr>
        <dsp:cNvPr id="0" name=""/>
        <dsp:cNvSpPr/>
      </dsp:nvSpPr>
      <dsp:spPr>
        <a:xfrm>
          <a:off x="5985147" y="1062674"/>
          <a:ext cx="1141250" cy="114101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B78207-DD0E-4E80-A663-3FB1056EFA05}">
      <dsp:nvSpPr>
        <dsp:cNvPr id="0" name=""/>
        <dsp:cNvSpPr/>
      </dsp:nvSpPr>
      <dsp:spPr>
        <a:xfrm>
          <a:off x="7267605" y="1082623"/>
          <a:ext cx="2316256" cy="1104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b="1" kern="1200" dirty="0"/>
            <a:t>Transmits </a:t>
          </a:r>
          <a:r>
            <a:rPr lang="en-US" sz="1000" b="1" kern="1200" dirty="0" err="1"/>
            <a:t>sequence_items</a:t>
          </a:r>
          <a:r>
            <a:rPr lang="en-US" sz="1000" b="1" kern="1200" dirty="0"/>
            <a:t> from alu sequences to </a:t>
          </a:r>
          <a:r>
            <a:rPr lang="en-US" sz="1000" b="1" kern="1200" dirty="0" err="1"/>
            <a:t>alu_driver</a:t>
          </a:r>
          <a:endParaRPr lang="en-US" sz="1000" b="1" kern="1200" dirty="0"/>
        </a:p>
      </dsp:txBody>
      <dsp:txXfrm>
        <a:off x="7267605" y="1082623"/>
        <a:ext cx="2316256" cy="1104519"/>
      </dsp:txXfrm>
    </dsp:sp>
    <dsp:sp modelId="{0BCCA6CD-3F3E-46F1-BB55-245038E59F6D}">
      <dsp:nvSpPr>
        <dsp:cNvPr id="0" name=""/>
        <dsp:cNvSpPr/>
      </dsp:nvSpPr>
      <dsp:spPr>
        <a:xfrm>
          <a:off x="5980770" y="2625058"/>
          <a:ext cx="1141250" cy="1141012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F2C99D-ECE4-4240-890C-783D33FD7E46}">
      <dsp:nvSpPr>
        <dsp:cNvPr id="0" name=""/>
        <dsp:cNvSpPr/>
      </dsp:nvSpPr>
      <dsp:spPr>
        <a:xfrm>
          <a:off x="7212524" y="2643547"/>
          <a:ext cx="2365739" cy="1104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b="1" kern="1200" dirty="0"/>
            <a:t>Is connected to the </a:t>
          </a:r>
          <a:r>
            <a:rPr lang="en-US" sz="1000" b="1" kern="1200" dirty="0" err="1"/>
            <a:t>alu_driver</a:t>
          </a:r>
          <a:r>
            <a:rPr lang="en-US" sz="1000" b="1" kern="1200" dirty="0"/>
            <a:t> in the </a:t>
          </a:r>
          <a:r>
            <a:rPr lang="en-US" sz="1000" b="1" kern="1200" dirty="0" err="1"/>
            <a:t>alu_agent</a:t>
          </a:r>
          <a:r>
            <a:rPr lang="en-US" sz="1000" b="1" kern="1200" dirty="0"/>
            <a:t> using </a:t>
          </a:r>
          <a:r>
            <a:rPr lang="en-US" sz="1000" b="1" kern="1200" dirty="0" err="1"/>
            <a:t>seq_item_pull_export</a:t>
          </a:r>
          <a:endParaRPr lang="en-US" sz="1000" b="1" kern="1200" dirty="0"/>
        </a:p>
      </dsp:txBody>
      <dsp:txXfrm>
        <a:off x="7212524" y="2643547"/>
        <a:ext cx="2365739" cy="1104519"/>
      </dsp:txXfrm>
    </dsp:sp>
    <dsp:sp modelId="{AA43BAE0-E96D-44A2-8408-45A5169CA0FD}">
      <dsp:nvSpPr>
        <dsp:cNvPr id="0" name=""/>
        <dsp:cNvSpPr/>
      </dsp:nvSpPr>
      <dsp:spPr>
        <a:xfrm>
          <a:off x="5142185" y="3724711"/>
          <a:ext cx="1141250" cy="1141012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480FC6-A4D4-4351-968D-45AFF44C86F3}">
      <dsp:nvSpPr>
        <dsp:cNvPr id="0" name=""/>
        <dsp:cNvSpPr/>
      </dsp:nvSpPr>
      <dsp:spPr>
        <a:xfrm>
          <a:off x="6372123" y="3739098"/>
          <a:ext cx="2582032" cy="1104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b="1" kern="1200" dirty="0"/>
            <a:t>Calls </a:t>
          </a:r>
          <a:r>
            <a:rPr lang="en-US" sz="1000" b="1" kern="1200" dirty="0" err="1"/>
            <a:t>Stop_sequences</a:t>
          </a:r>
          <a:r>
            <a:rPr lang="en-US" sz="1000" b="1" kern="1200" dirty="0"/>
            <a:t>(); if a </a:t>
          </a:r>
          <a:r>
            <a:rPr lang="en-US" sz="1000" b="1" kern="1200" dirty="0" err="1"/>
            <a:t>rst</a:t>
          </a:r>
          <a:r>
            <a:rPr lang="en-US" sz="1000" b="1" kern="1200" dirty="0"/>
            <a:t> assertion is written by the </a:t>
          </a:r>
          <a:r>
            <a:rPr lang="en-US" sz="1000" b="1" kern="1200" dirty="0" err="1"/>
            <a:t>rst_agent</a:t>
          </a:r>
          <a:endParaRPr lang="en-US" sz="1000" b="1" kern="1200" dirty="0"/>
        </a:p>
      </dsp:txBody>
      <dsp:txXfrm>
        <a:off x="6372123" y="3739098"/>
        <a:ext cx="2582032" cy="110451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F2FDDB-0EF2-473A-B315-4E23EFA6B1FE}">
      <dsp:nvSpPr>
        <dsp:cNvPr id="0" name=""/>
        <dsp:cNvSpPr/>
      </dsp:nvSpPr>
      <dsp:spPr>
        <a:xfrm>
          <a:off x="3398399" y="1452678"/>
          <a:ext cx="2275113" cy="2274909"/>
        </a:xfrm>
        <a:prstGeom prst="ellipse">
          <a:avLst/>
        </a:prstGeom>
        <a:solidFill>
          <a:schemeClr val="tx1">
            <a:lumMod val="95000"/>
            <a:lumOff val="500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solidFill>
                <a:schemeClr val="bg1"/>
              </a:solidFill>
            </a:rPr>
            <a:t>RST AGENT</a:t>
          </a:r>
        </a:p>
      </dsp:txBody>
      <dsp:txXfrm>
        <a:off x="3731582" y="1785831"/>
        <a:ext cx="1608747" cy="1608603"/>
      </dsp:txXfrm>
    </dsp:sp>
    <dsp:sp modelId="{67E10470-8429-4313-A979-E4661E041BF7}">
      <dsp:nvSpPr>
        <dsp:cNvPr id="0" name=""/>
        <dsp:cNvSpPr/>
      </dsp:nvSpPr>
      <dsp:spPr>
        <a:xfrm>
          <a:off x="2225440" y="187626"/>
          <a:ext cx="4585628" cy="4780065"/>
        </a:xfrm>
        <a:prstGeom prst="blockArc">
          <a:avLst>
            <a:gd name="adj1" fmla="val 16509444"/>
            <a:gd name="adj2" fmla="val 5088054"/>
            <a:gd name="adj3" fmla="val 52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1E0BB-45D4-4BB7-9365-3AA9F9B7DC17}">
      <dsp:nvSpPr>
        <dsp:cNvPr id="0" name=""/>
        <dsp:cNvSpPr/>
      </dsp:nvSpPr>
      <dsp:spPr>
        <a:xfrm>
          <a:off x="5064322" y="0"/>
          <a:ext cx="1219049" cy="1218794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8D2479-6E95-440E-8A9F-972CE19F650D}">
      <dsp:nvSpPr>
        <dsp:cNvPr id="0" name=""/>
        <dsp:cNvSpPr/>
      </dsp:nvSpPr>
      <dsp:spPr>
        <a:xfrm>
          <a:off x="6466069" y="15592"/>
          <a:ext cx="3878791" cy="1179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b="1" kern="1200" dirty="0"/>
            <a:t>Constructs the parent using </a:t>
          </a:r>
          <a:r>
            <a:rPr lang="en-US" sz="1000" b="1" kern="1200" dirty="0" err="1"/>
            <a:t>super.new</a:t>
          </a:r>
          <a:r>
            <a:rPr lang="en-US" sz="1000" b="1" kern="1200" dirty="0"/>
            <a:t>();</a:t>
          </a:r>
        </a:p>
      </dsp:txBody>
      <dsp:txXfrm>
        <a:off x="6466069" y="15592"/>
        <a:ext cx="3878791" cy="1179813"/>
      </dsp:txXfrm>
    </dsp:sp>
    <dsp:sp modelId="{1E8D6046-8D12-4E78-8B15-F5764271BE66}">
      <dsp:nvSpPr>
        <dsp:cNvPr id="0" name=""/>
        <dsp:cNvSpPr/>
      </dsp:nvSpPr>
      <dsp:spPr>
        <a:xfrm>
          <a:off x="5964748" y="1135116"/>
          <a:ext cx="1219049" cy="121879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B78207-DD0E-4E80-A663-3FB1056EFA05}">
      <dsp:nvSpPr>
        <dsp:cNvPr id="0" name=""/>
        <dsp:cNvSpPr/>
      </dsp:nvSpPr>
      <dsp:spPr>
        <a:xfrm>
          <a:off x="7334631" y="1156425"/>
          <a:ext cx="2474154" cy="1179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b="1" kern="1200" dirty="0"/>
            <a:t>Receives Configuration from </a:t>
          </a:r>
          <a:r>
            <a:rPr lang="en-US" sz="1000" b="1" kern="1200" dirty="0" err="1"/>
            <a:t>rst_agnt</a:t>
          </a:r>
          <a:r>
            <a:rPr lang="en-US" sz="1000" b="1" kern="1200" dirty="0"/>
            <a:t> config file which is initialized by the environment</a:t>
          </a:r>
        </a:p>
      </dsp:txBody>
      <dsp:txXfrm>
        <a:off x="7334631" y="1156425"/>
        <a:ext cx="2474154" cy="1179813"/>
      </dsp:txXfrm>
    </dsp:sp>
    <dsp:sp modelId="{84026C8C-C04E-4584-8D4D-11D81B1A18FA}">
      <dsp:nvSpPr>
        <dsp:cNvPr id="0" name=""/>
        <dsp:cNvSpPr/>
      </dsp:nvSpPr>
      <dsp:spPr>
        <a:xfrm>
          <a:off x="5960072" y="2804007"/>
          <a:ext cx="1219049" cy="1218794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BC90FD-BD6A-4D29-AF4F-35CA8102A8D7}">
      <dsp:nvSpPr>
        <dsp:cNvPr id="0" name=""/>
        <dsp:cNvSpPr/>
      </dsp:nvSpPr>
      <dsp:spPr>
        <a:xfrm>
          <a:off x="7287641" y="2814790"/>
          <a:ext cx="2284516" cy="1179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b="1" kern="1200" dirty="0" err="1"/>
            <a:t>Inestantiates</a:t>
          </a:r>
          <a:r>
            <a:rPr lang="en-US" sz="1000" b="1" kern="1200" dirty="0"/>
            <a:t> RST Monitor, Driver &amp; Sequencer </a:t>
          </a:r>
        </a:p>
      </dsp:txBody>
      <dsp:txXfrm>
        <a:off x="7287641" y="2814790"/>
        <a:ext cx="2284516" cy="1179813"/>
      </dsp:txXfrm>
    </dsp:sp>
    <dsp:sp modelId="{D1FE00CD-6A29-4BBF-B251-703377742265}">
      <dsp:nvSpPr>
        <dsp:cNvPr id="0" name=""/>
        <dsp:cNvSpPr/>
      </dsp:nvSpPr>
      <dsp:spPr>
        <a:xfrm>
          <a:off x="5064322" y="3978623"/>
          <a:ext cx="1219049" cy="1218794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7F8C09-F827-4AF3-81CC-5E095F20C058}">
      <dsp:nvSpPr>
        <dsp:cNvPr id="0" name=""/>
        <dsp:cNvSpPr/>
      </dsp:nvSpPr>
      <dsp:spPr>
        <a:xfrm>
          <a:off x="6376219" y="4003571"/>
          <a:ext cx="1631855" cy="1179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b="1" kern="1200" dirty="0"/>
            <a:t>Drives &amp; Monitors the reset </a:t>
          </a:r>
          <a:r>
            <a:rPr lang="en-US" sz="1000" b="1" kern="1200" dirty="0">
              <a:sym typeface="Wingdings" panose="05000000000000000000" pitchFamily="2" charset="2"/>
            </a:rPr>
            <a:t></a:t>
          </a:r>
          <a:endParaRPr lang="en-US" sz="1000" b="1" kern="1200" dirty="0"/>
        </a:p>
      </dsp:txBody>
      <dsp:txXfrm>
        <a:off x="6376219" y="4003571"/>
        <a:ext cx="1631855" cy="117981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F2FDDB-0EF2-473A-B315-4E23EFA6B1FE}">
      <dsp:nvSpPr>
        <dsp:cNvPr id="0" name=""/>
        <dsp:cNvSpPr/>
      </dsp:nvSpPr>
      <dsp:spPr>
        <a:xfrm>
          <a:off x="3594951" y="1359969"/>
          <a:ext cx="2129917" cy="2129727"/>
        </a:xfrm>
        <a:prstGeom prst="ellipse">
          <a:avLst/>
        </a:prstGeom>
        <a:solidFill>
          <a:schemeClr val="tx1">
            <a:lumMod val="95000"/>
            <a:lumOff val="500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chemeClr val="bg1"/>
              </a:solidFill>
            </a:rPr>
            <a:t>RST DRIVER</a:t>
          </a:r>
        </a:p>
      </dsp:txBody>
      <dsp:txXfrm>
        <a:off x="3906870" y="1671860"/>
        <a:ext cx="1506079" cy="1505945"/>
      </dsp:txXfrm>
    </dsp:sp>
    <dsp:sp modelId="{67E10470-8429-4313-A979-E4661E041BF7}">
      <dsp:nvSpPr>
        <dsp:cNvPr id="0" name=""/>
        <dsp:cNvSpPr/>
      </dsp:nvSpPr>
      <dsp:spPr>
        <a:xfrm>
          <a:off x="2496849" y="175652"/>
          <a:ext cx="4292978" cy="4475006"/>
        </a:xfrm>
        <a:prstGeom prst="blockArc">
          <a:avLst>
            <a:gd name="adj1" fmla="val 16509444"/>
            <a:gd name="adj2" fmla="val 5088054"/>
            <a:gd name="adj3" fmla="val 52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1E0BB-45D4-4BB7-9365-3AA9F9B7DC17}">
      <dsp:nvSpPr>
        <dsp:cNvPr id="0" name=""/>
        <dsp:cNvSpPr/>
      </dsp:nvSpPr>
      <dsp:spPr>
        <a:xfrm>
          <a:off x="5154556" y="0"/>
          <a:ext cx="1141250" cy="1141012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8D2479-6E95-440E-8A9F-972CE19F650D}">
      <dsp:nvSpPr>
        <dsp:cNvPr id="0" name=""/>
        <dsp:cNvSpPr/>
      </dsp:nvSpPr>
      <dsp:spPr>
        <a:xfrm>
          <a:off x="6466845" y="14597"/>
          <a:ext cx="3631250" cy="1104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b="1" kern="1200" dirty="0"/>
            <a:t>Constructs the parent using </a:t>
          </a:r>
          <a:r>
            <a:rPr lang="en-US" sz="1000" b="1" kern="1200" dirty="0" err="1"/>
            <a:t>super.new</a:t>
          </a:r>
          <a:r>
            <a:rPr lang="en-US" sz="1000" b="1" kern="1200" dirty="0"/>
            <a:t>();</a:t>
          </a:r>
        </a:p>
      </dsp:txBody>
      <dsp:txXfrm>
        <a:off x="6466845" y="14597"/>
        <a:ext cx="3631250" cy="1104519"/>
      </dsp:txXfrm>
    </dsp:sp>
    <dsp:sp modelId="{1E8D6046-8D12-4E78-8B15-F5764271BE66}">
      <dsp:nvSpPr>
        <dsp:cNvPr id="0" name=""/>
        <dsp:cNvSpPr/>
      </dsp:nvSpPr>
      <dsp:spPr>
        <a:xfrm>
          <a:off x="5997518" y="1062674"/>
          <a:ext cx="1141250" cy="114101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B78207-DD0E-4E80-A663-3FB1056EFA05}">
      <dsp:nvSpPr>
        <dsp:cNvPr id="0" name=""/>
        <dsp:cNvSpPr/>
      </dsp:nvSpPr>
      <dsp:spPr>
        <a:xfrm>
          <a:off x="7279976" y="1082623"/>
          <a:ext cx="2316256" cy="1104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b="1" kern="1200" dirty="0"/>
            <a:t>Translates the transaction level items to pin level ones.</a:t>
          </a:r>
        </a:p>
      </dsp:txBody>
      <dsp:txXfrm>
        <a:off x="7279976" y="1082623"/>
        <a:ext cx="2316256" cy="1104519"/>
      </dsp:txXfrm>
    </dsp:sp>
    <dsp:sp modelId="{0BCCA6CD-3F3E-46F1-BB55-245038E59F6D}">
      <dsp:nvSpPr>
        <dsp:cNvPr id="0" name=""/>
        <dsp:cNvSpPr/>
      </dsp:nvSpPr>
      <dsp:spPr>
        <a:xfrm>
          <a:off x="5993141" y="2625058"/>
          <a:ext cx="1141250" cy="1141012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F2C99D-ECE4-4240-890C-783D33FD7E46}">
      <dsp:nvSpPr>
        <dsp:cNvPr id="0" name=""/>
        <dsp:cNvSpPr/>
      </dsp:nvSpPr>
      <dsp:spPr>
        <a:xfrm>
          <a:off x="7222565" y="2643547"/>
          <a:ext cx="1527712" cy="1104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b="1" kern="1200" dirty="0"/>
            <a:t>Receives the transactions from the sequences through </a:t>
          </a:r>
          <a:r>
            <a:rPr lang="en-US" sz="1000" b="1" kern="1200" dirty="0" err="1"/>
            <a:t>seq_item_pull_port</a:t>
          </a:r>
          <a:r>
            <a:rPr lang="en-US" sz="1000" b="1" kern="1200" dirty="0"/>
            <a:t> by the RST sequencer</a:t>
          </a:r>
        </a:p>
      </dsp:txBody>
      <dsp:txXfrm>
        <a:off x="7222565" y="2643547"/>
        <a:ext cx="1527712" cy="1104519"/>
      </dsp:txXfrm>
    </dsp:sp>
    <dsp:sp modelId="{AA43BAE0-E96D-44A2-8408-45A5169CA0FD}">
      <dsp:nvSpPr>
        <dsp:cNvPr id="0" name=""/>
        <dsp:cNvSpPr/>
      </dsp:nvSpPr>
      <dsp:spPr>
        <a:xfrm>
          <a:off x="5154556" y="3724711"/>
          <a:ext cx="1141250" cy="1141012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480FC6-A4D4-4351-968D-45AFF44C86F3}">
      <dsp:nvSpPr>
        <dsp:cNvPr id="0" name=""/>
        <dsp:cNvSpPr/>
      </dsp:nvSpPr>
      <dsp:spPr>
        <a:xfrm>
          <a:off x="6382729" y="3748067"/>
          <a:ext cx="1527712" cy="1104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b="1" kern="1200" dirty="0"/>
            <a:t>Sends the RST ASSERTION to the </a:t>
          </a:r>
          <a:r>
            <a:rPr lang="en-US" sz="1000" b="1" kern="1200" dirty="0" err="1"/>
            <a:t>dut</a:t>
          </a:r>
          <a:endParaRPr lang="en-US" sz="1000" b="1" kern="1200" dirty="0"/>
        </a:p>
      </dsp:txBody>
      <dsp:txXfrm>
        <a:off x="6382729" y="3748067"/>
        <a:ext cx="1527712" cy="110451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F2FDDB-0EF2-473A-B315-4E23EFA6B1FE}">
      <dsp:nvSpPr>
        <dsp:cNvPr id="0" name=""/>
        <dsp:cNvSpPr/>
      </dsp:nvSpPr>
      <dsp:spPr>
        <a:xfrm>
          <a:off x="3582580" y="1359969"/>
          <a:ext cx="2129917" cy="2129727"/>
        </a:xfrm>
        <a:prstGeom prst="ellipse">
          <a:avLst/>
        </a:prstGeom>
        <a:solidFill>
          <a:schemeClr val="tx1">
            <a:lumMod val="95000"/>
            <a:lumOff val="500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bg1"/>
              </a:solidFill>
            </a:rPr>
            <a:t>RST MONITOR</a:t>
          </a:r>
        </a:p>
      </dsp:txBody>
      <dsp:txXfrm>
        <a:off x="3894499" y="1671860"/>
        <a:ext cx="1506079" cy="1505945"/>
      </dsp:txXfrm>
    </dsp:sp>
    <dsp:sp modelId="{67E10470-8429-4313-A979-E4661E041BF7}">
      <dsp:nvSpPr>
        <dsp:cNvPr id="0" name=""/>
        <dsp:cNvSpPr/>
      </dsp:nvSpPr>
      <dsp:spPr>
        <a:xfrm>
          <a:off x="2484478" y="175652"/>
          <a:ext cx="4292978" cy="4475006"/>
        </a:xfrm>
        <a:prstGeom prst="blockArc">
          <a:avLst>
            <a:gd name="adj1" fmla="val 16509444"/>
            <a:gd name="adj2" fmla="val 5088054"/>
            <a:gd name="adj3" fmla="val 52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1E0BB-45D4-4BB7-9365-3AA9F9B7DC17}">
      <dsp:nvSpPr>
        <dsp:cNvPr id="0" name=""/>
        <dsp:cNvSpPr/>
      </dsp:nvSpPr>
      <dsp:spPr>
        <a:xfrm>
          <a:off x="5142185" y="0"/>
          <a:ext cx="1141250" cy="1141012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8D2479-6E95-440E-8A9F-972CE19F650D}">
      <dsp:nvSpPr>
        <dsp:cNvPr id="0" name=""/>
        <dsp:cNvSpPr/>
      </dsp:nvSpPr>
      <dsp:spPr>
        <a:xfrm>
          <a:off x="6454474" y="14597"/>
          <a:ext cx="3631250" cy="1104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b="1" kern="1200" dirty="0"/>
            <a:t>Constructs the parent using </a:t>
          </a:r>
          <a:r>
            <a:rPr lang="en-US" sz="1000" b="1" kern="1200" dirty="0" err="1"/>
            <a:t>super.new</a:t>
          </a:r>
          <a:r>
            <a:rPr lang="en-US" sz="1000" b="1" kern="1200" dirty="0"/>
            <a:t>();</a:t>
          </a:r>
        </a:p>
      </dsp:txBody>
      <dsp:txXfrm>
        <a:off x="6454474" y="14597"/>
        <a:ext cx="3631250" cy="1104519"/>
      </dsp:txXfrm>
    </dsp:sp>
    <dsp:sp modelId="{1E8D6046-8D12-4E78-8B15-F5764271BE66}">
      <dsp:nvSpPr>
        <dsp:cNvPr id="0" name=""/>
        <dsp:cNvSpPr/>
      </dsp:nvSpPr>
      <dsp:spPr>
        <a:xfrm>
          <a:off x="5985147" y="1062674"/>
          <a:ext cx="1141250" cy="114101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B78207-DD0E-4E80-A663-3FB1056EFA05}">
      <dsp:nvSpPr>
        <dsp:cNvPr id="0" name=""/>
        <dsp:cNvSpPr/>
      </dsp:nvSpPr>
      <dsp:spPr>
        <a:xfrm>
          <a:off x="7267605" y="1082623"/>
          <a:ext cx="2316256" cy="1104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b="1" kern="1200" dirty="0"/>
            <a:t>Translates the pin level items to transaction level ones.</a:t>
          </a:r>
        </a:p>
      </dsp:txBody>
      <dsp:txXfrm>
        <a:off x="7267605" y="1082623"/>
        <a:ext cx="2316256" cy="1104519"/>
      </dsp:txXfrm>
    </dsp:sp>
    <dsp:sp modelId="{0BCCA6CD-3F3E-46F1-BB55-245038E59F6D}">
      <dsp:nvSpPr>
        <dsp:cNvPr id="0" name=""/>
        <dsp:cNvSpPr/>
      </dsp:nvSpPr>
      <dsp:spPr>
        <a:xfrm>
          <a:off x="5980770" y="2625058"/>
          <a:ext cx="1141250" cy="1141012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F2C99D-ECE4-4240-890C-783D33FD7E46}">
      <dsp:nvSpPr>
        <dsp:cNvPr id="0" name=""/>
        <dsp:cNvSpPr/>
      </dsp:nvSpPr>
      <dsp:spPr>
        <a:xfrm>
          <a:off x="7212524" y="2643547"/>
          <a:ext cx="2365739" cy="1104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b="1" kern="1200" dirty="0"/>
            <a:t>Constantly monitors the </a:t>
          </a:r>
          <a:r>
            <a:rPr lang="en-US" sz="1000" b="1" kern="1200" dirty="0" err="1"/>
            <a:t>dut</a:t>
          </a:r>
          <a:r>
            <a:rPr lang="en-US" sz="1000" b="1" kern="1200" dirty="0"/>
            <a:t> to observe its RST ASSERTION</a:t>
          </a:r>
        </a:p>
      </dsp:txBody>
      <dsp:txXfrm>
        <a:off x="7212524" y="2643547"/>
        <a:ext cx="2365739" cy="1104519"/>
      </dsp:txXfrm>
    </dsp:sp>
    <dsp:sp modelId="{AA43BAE0-E96D-44A2-8408-45A5169CA0FD}">
      <dsp:nvSpPr>
        <dsp:cNvPr id="0" name=""/>
        <dsp:cNvSpPr/>
      </dsp:nvSpPr>
      <dsp:spPr>
        <a:xfrm>
          <a:off x="5142185" y="3724711"/>
          <a:ext cx="1141250" cy="1141012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480FC6-A4D4-4351-968D-45AFF44C86F3}">
      <dsp:nvSpPr>
        <dsp:cNvPr id="0" name=""/>
        <dsp:cNvSpPr/>
      </dsp:nvSpPr>
      <dsp:spPr>
        <a:xfrm>
          <a:off x="6372123" y="3739098"/>
          <a:ext cx="2582032" cy="1104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b="1" kern="1200" dirty="0"/>
            <a:t>Writes through the </a:t>
          </a:r>
          <a:r>
            <a:rPr lang="en-US" sz="1000" b="1" kern="1200" dirty="0" err="1"/>
            <a:t>uvm_tlm_analysis_port</a:t>
          </a:r>
          <a:r>
            <a:rPr lang="en-US" sz="1000" b="1" kern="1200" dirty="0"/>
            <a:t> to the rest of the components that are reset aware through the </a:t>
          </a:r>
          <a:r>
            <a:rPr lang="en-US" sz="1000" b="1" kern="1200" dirty="0" err="1"/>
            <a:t>rst</a:t>
          </a:r>
          <a:r>
            <a:rPr lang="en-US" sz="1000" b="1" kern="1200" dirty="0"/>
            <a:t> agent connection when a RST is asserted </a:t>
          </a:r>
          <a:r>
            <a:rPr lang="en-US" sz="1000" b="1" kern="1200" dirty="0">
              <a:sym typeface="Wingdings" panose="05000000000000000000" pitchFamily="2" charset="2"/>
            </a:rPr>
            <a:t></a:t>
          </a:r>
          <a:endParaRPr lang="en-US" sz="1000" b="1" kern="1200" dirty="0"/>
        </a:p>
      </dsp:txBody>
      <dsp:txXfrm>
        <a:off x="6372123" y="3739098"/>
        <a:ext cx="2582032" cy="1104519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F2FDDB-0EF2-473A-B315-4E23EFA6B1FE}">
      <dsp:nvSpPr>
        <dsp:cNvPr id="0" name=""/>
        <dsp:cNvSpPr/>
      </dsp:nvSpPr>
      <dsp:spPr>
        <a:xfrm>
          <a:off x="3227349" y="1287470"/>
          <a:ext cx="2315483" cy="2315598"/>
        </a:xfrm>
        <a:prstGeom prst="ellipse">
          <a:avLst/>
        </a:prstGeom>
        <a:solidFill>
          <a:schemeClr val="tx1">
            <a:lumMod val="95000"/>
            <a:lumOff val="500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/>
              </a:solidFill>
            </a:rPr>
            <a:t>SEQUENCER</a:t>
          </a:r>
        </a:p>
      </dsp:txBody>
      <dsp:txXfrm>
        <a:off x="3566444" y="1626581"/>
        <a:ext cx="1637293" cy="1637376"/>
      </dsp:txXfrm>
    </dsp:sp>
    <dsp:sp modelId="{67E10470-8429-4313-A979-E4661E041BF7}">
      <dsp:nvSpPr>
        <dsp:cNvPr id="0" name=""/>
        <dsp:cNvSpPr/>
      </dsp:nvSpPr>
      <dsp:spPr>
        <a:xfrm>
          <a:off x="2033287" y="0"/>
          <a:ext cx="4667632" cy="4865724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1E0BB-45D4-4BB7-9365-3AA9F9B7DC17}">
      <dsp:nvSpPr>
        <dsp:cNvPr id="0" name=""/>
        <dsp:cNvSpPr/>
      </dsp:nvSpPr>
      <dsp:spPr>
        <a:xfrm>
          <a:off x="5470193" y="410180"/>
          <a:ext cx="1240412" cy="1240759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8D2479-6E95-440E-8A9F-972CE19F650D}">
      <dsp:nvSpPr>
        <dsp:cNvPr id="0" name=""/>
        <dsp:cNvSpPr/>
      </dsp:nvSpPr>
      <dsp:spPr>
        <a:xfrm>
          <a:off x="6896110" y="430130"/>
          <a:ext cx="3946497" cy="1200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b="1" kern="1200" dirty="0"/>
            <a:t>Constructs the parent using </a:t>
          </a:r>
          <a:r>
            <a:rPr lang="en-US" sz="1000" b="1" kern="1200" dirty="0" err="1"/>
            <a:t>super.new</a:t>
          </a:r>
          <a:r>
            <a:rPr lang="en-US" sz="1000" b="1" kern="1200" dirty="0"/>
            <a:t>();</a:t>
          </a:r>
        </a:p>
      </dsp:txBody>
      <dsp:txXfrm>
        <a:off x="6896110" y="430130"/>
        <a:ext cx="3946497" cy="1200860"/>
      </dsp:txXfrm>
    </dsp:sp>
    <dsp:sp modelId="{1E8D6046-8D12-4E78-8B15-F5764271BE66}">
      <dsp:nvSpPr>
        <dsp:cNvPr id="0" name=""/>
        <dsp:cNvSpPr/>
      </dsp:nvSpPr>
      <dsp:spPr>
        <a:xfrm>
          <a:off x="5949616" y="1821727"/>
          <a:ext cx="1240412" cy="124075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B78207-DD0E-4E80-A663-3FB1056EFA05}">
      <dsp:nvSpPr>
        <dsp:cNvPr id="0" name=""/>
        <dsp:cNvSpPr/>
      </dsp:nvSpPr>
      <dsp:spPr>
        <a:xfrm>
          <a:off x="7353429" y="1839243"/>
          <a:ext cx="2517342" cy="1200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b="1" kern="1200" dirty="0"/>
            <a:t>Transmits </a:t>
          </a:r>
          <a:r>
            <a:rPr lang="en-US" sz="1000" b="1" kern="1200" dirty="0" err="1"/>
            <a:t>sequence_items</a:t>
          </a:r>
          <a:r>
            <a:rPr lang="en-US" sz="1000" b="1" kern="1200" dirty="0"/>
            <a:t> from alu sequences to RST driver</a:t>
          </a:r>
        </a:p>
      </dsp:txBody>
      <dsp:txXfrm>
        <a:off x="7353429" y="1839243"/>
        <a:ext cx="2517342" cy="1200860"/>
      </dsp:txXfrm>
    </dsp:sp>
    <dsp:sp modelId="{0BCCA6CD-3F3E-46F1-BB55-245038E59F6D}">
      <dsp:nvSpPr>
        <dsp:cNvPr id="0" name=""/>
        <dsp:cNvSpPr/>
      </dsp:nvSpPr>
      <dsp:spPr>
        <a:xfrm>
          <a:off x="5470193" y="3253223"/>
          <a:ext cx="1240412" cy="1240759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F2C99D-ECE4-4240-890C-783D33FD7E46}">
      <dsp:nvSpPr>
        <dsp:cNvPr id="0" name=""/>
        <dsp:cNvSpPr/>
      </dsp:nvSpPr>
      <dsp:spPr>
        <a:xfrm>
          <a:off x="6807224" y="3278524"/>
          <a:ext cx="2571120" cy="1200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b="1" kern="1200" dirty="0"/>
            <a:t>Is connected to the RST driver in the RST agent using </a:t>
          </a:r>
          <a:r>
            <a:rPr lang="en-US" sz="1000" b="1" kern="1200" dirty="0" err="1"/>
            <a:t>seq_item_pull_export</a:t>
          </a:r>
          <a:endParaRPr lang="en-US" sz="1000" b="1" kern="1200" dirty="0"/>
        </a:p>
      </dsp:txBody>
      <dsp:txXfrm>
        <a:off x="6807224" y="3278524"/>
        <a:ext cx="2571120" cy="120086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F2FDDB-0EF2-473A-B315-4E23EFA6B1FE}">
      <dsp:nvSpPr>
        <dsp:cNvPr id="0" name=""/>
        <dsp:cNvSpPr/>
      </dsp:nvSpPr>
      <dsp:spPr>
        <a:xfrm>
          <a:off x="3217894" y="1422610"/>
          <a:ext cx="2228022" cy="2227823"/>
        </a:xfrm>
        <a:prstGeom prst="ellipse">
          <a:avLst/>
        </a:prstGeom>
        <a:solidFill>
          <a:schemeClr val="tx1">
            <a:lumMod val="95000"/>
            <a:lumOff val="500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SCOREBOARD</a:t>
          </a:r>
        </a:p>
      </dsp:txBody>
      <dsp:txXfrm>
        <a:off x="3544180" y="1748867"/>
        <a:ext cx="1575450" cy="1575309"/>
      </dsp:txXfrm>
    </dsp:sp>
    <dsp:sp modelId="{67E10470-8429-4313-A979-E4661E041BF7}">
      <dsp:nvSpPr>
        <dsp:cNvPr id="0" name=""/>
        <dsp:cNvSpPr/>
      </dsp:nvSpPr>
      <dsp:spPr>
        <a:xfrm>
          <a:off x="2069213" y="183743"/>
          <a:ext cx="4490715" cy="4681127"/>
        </a:xfrm>
        <a:prstGeom prst="blockArc">
          <a:avLst>
            <a:gd name="adj1" fmla="val 16509444"/>
            <a:gd name="adj2" fmla="val 5088054"/>
            <a:gd name="adj3" fmla="val 52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1E0BB-45D4-4BB7-9365-3AA9F9B7DC17}">
      <dsp:nvSpPr>
        <dsp:cNvPr id="0" name=""/>
        <dsp:cNvSpPr/>
      </dsp:nvSpPr>
      <dsp:spPr>
        <a:xfrm>
          <a:off x="4849336" y="0"/>
          <a:ext cx="1193817" cy="1193567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8D2479-6E95-440E-8A9F-972CE19F650D}">
      <dsp:nvSpPr>
        <dsp:cNvPr id="0" name=""/>
        <dsp:cNvSpPr/>
      </dsp:nvSpPr>
      <dsp:spPr>
        <a:xfrm>
          <a:off x="6202965" y="32496"/>
          <a:ext cx="2410080" cy="1155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kern="1200" dirty="0"/>
            <a:t>Instantiates the COMPARATOR &amp; PREDICTOR and creates them using </a:t>
          </a:r>
          <a:r>
            <a:rPr lang="en-US" sz="1000" kern="1200" dirty="0" err="1"/>
            <a:t>uvm_factory</a:t>
          </a:r>
          <a:r>
            <a:rPr lang="en-US" sz="1000" kern="1200" dirty="0"/>
            <a:t> accordingly</a:t>
          </a:r>
        </a:p>
      </dsp:txBody>
      <dsp:txXfrm>
        <a:off x="6202965" y="32496"/>
        <a:ext cx="2410080" cy="1155394"/>
      </dsp:txXfrm>
    </dsp:sp>
    <dsp:sp modelId="{1E8D6046-8D12-4E78-8B15-F5764271BE66}">
      <dsp:nvSpPr>
        <dsp:cNvPr id="0" name=""/>
        <dsp:cNvSpPr/>
      </dsp:nvSpPr>
      <dsp:spPr>
        <a:xfrm>
          <a:off x="5731125" y="1111621"/>
          <a:ext cx="1193817" cy="11935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B78207-DD0E-4E80-A663-3FB1056EFA05}">
      <dsp:nvSpPr>
        <dsp:cNvPr id="0" name=""/>
        <dsp:cNvSpPr/>
      </dsp:nvSpPr>
      <dsp:spPr>
        <a:xfrm>
          <a:off x="7055083" y="1131704"/>
          <a:ext cx="3431445" cy="1155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Font typeface="+mj-lt"/>
            <a:buNone/>
          </a:pPr>
          <a:r>
            <a:rPr lang="en-US" sz="1000" kern="1200" dirty="0"/>
            <a:t>Connects the EXPORTS coming from the environment to the EXPORTS inside the COMPARATOR &amp; the PREDICTOR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Font typeface="+mj-lt"/>
            <a:buNone/>
          </a:pPr>
          <a:r>
            <a:rPr lang="en-US" sz="1000" kern="1200" dirty="0"/>
            <a:t>Connects the EXPORT Inside the Comparator to the PORT inside the predictor to get the PREDICTED ITEM and compare it to the ACTUAL SAMPLED ITEM</a:t>
          </a:r>
        </a:p>
      </dsp:txBody>
      <dsp:txXfrm>
        <a:off x="7055083" y="1131704"/>
        <a:ext cx="3431445" cy="1155394"/>
      </dsp:txXfrm>
    </dsp:sp>
    <dsp:sp modelId="{2BBAD4A5-7241-4C64-8710-4D5C81753ADE}">
      <dsp:nvSpPr>
        <dsp:cNvPr id="0" name=""/>
        <dsp:cNvSpPr/>
      </dsp:nvSpPr>
      <dsp:spPr>
        <a:xfrm>
          <a:off x="5726546" y="2745969"/>
          <a:ext cx="1193817" cy="1193567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930F01-08A4-498B-A4FD-B2C833F3A714}">
      <dsp:nvSpPr>
        <dsp:cNvPr id="0" name=""/>
        <dsp:cNvSpPr/>
      </dsp:nvSpPr>
      <dsp:spPr>
        <a:xfrm>
          <a:off x="7200197" y="2765311"/>
          <a:ext cx="3213035" cy="1155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kern="1200" dirty="0">
              <a:solidFill>
                <a:schemeClr val="bg1"/>
              </a:solidFill>
              <a:highlight>
                <a:srgbClr val="800000"/>
              </a:highlight>
            </a:rPr>
            <a:t>Halts the test using TEST TERMINATION TECHNIQUE used in </a:t>
          </a:r>
          <a:r>
            <a:rPr lang="en-US" sz="1000" kern="1200" dirty="0">
              <a:highlight>
                <a:srgbClr val="800000"/>
              </a:highlight>
              <a:hlinkClick xmlns:r="http://schemas.openxmlformats.org/officeDocument/2006/relationships" r:id="rId3"/>
            </a:rPr>
            <a:t>Clifford Cummings’ OVM &amp; UVM TECHNIQUES FOR TERMINATING TESTS.</a:t>
          </a:r>
          <a:r>
            <a:rPr lang="en-US" sz="1000" kern="1200" dirty="0">
              <a:highlight>
                <a:srgbClr val="800000"/>
              </a:highlight>
            </a:rPr>
            <a:t> </a:t>
          </a:r>
          <a:r>
            <a:rPr lang="en-US" sz="1000" kern="1200" dirty="0">
              <a:solidFill>
                <a:schemeClr val="bg1"/>
              </a:solidFill>
              <a:highlight>
                <a:srgbClr val="800000"/>
              </a:highlight>
            </a:rPr>
            <a:t>Raising the objection using the </a:t>
          </a:r>
          <a:r>
            <a:rPr lang="en-US" sz="1000" kern="1200" dirty="0" err="1">
              <a:solidFill>
                <a:schemeClr val="bg1"/>
              </a:solidFill>
              <a:highlight>
                <a:srgbClr val="800000"/>
              </a:highlight>
            </a:rPr>
            <a:t>Phase_ready_to_end_phase</a:t>
          </a:r>
          <a:endParaRPr lang="en-US" sz="1000" kern="1200" dirty="0">
            <a:solidFill>
              <a:schemeClr val="bg1"/>
            </a:solidFill>
            <a:highlight>
              <a:srgbClr val="800000"/>
            </a:highlight>
          </a:endParaRPr>
        </a:p>
      </dsp:txBody>
      <dsp:txXfrm>
        <a:off x="7200197" y="2765311"/>
        <a:ext cx="3213035" cy="1155394"/>
      </dsp:txXfrm>
    </dsp:sp>
    <dsp:sp modelId="{320C306A-95B1-4DF4-97FE-EFA2F5C01A1F}">
      <dsp:nvSpPr>
        <dsp:cNvPr id="0" name=""/>
        <dsp:cNvSpPr/>
      </dsp:nvSpPr>
      <dsp:spPr>
        <a:xfrm>
          <a:off x="4849336" y="3896274"/>
          <a:ext cx="1193817" cy="1193567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7DF9D5-5982-4D85-89F0-8DDE55B83571}">
      <dsp:nvSpPr>
        <dsp:cNvPr id="0" name=""/>
        <dsp:cNvSpPr/>
      </dsp:nvSpPr>
      <dsp:spPr>
        <a:xfrm>
          <a:off x="6134080" y="3920705"/>
          <a:ext cx="1598079" cy="1155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kern="1200" dirty="0"/>
            <a:t>Keeps track of Incorrect &amp; Correct comparisons during simulation and displays them in a report</a:t>
          </a:r>
        </a:p>
      </dsp:txBody>
      <dsp:txXfrm>
        <a:off x="6134080" y="3920705"/>
        <a:ext cx="1598079" cy="115539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F2FDDB-0EF2-473A-B315-4E23EFA6B1FE}">
      <dsp:nvSpPr>
        <dsp:cNvPr id="0" name=""/>
        <dsp:cNvSpPr/>
      </dsp:nvSpPr>
      <dsp:spPr>
        <a:xfrm>
          <a:off x="3536749" y="1484400"/>
          <a:ext cx="2669657" cy="2669789"/>
        </a:xfrm>
        <a:prstGeom prst="ellipse">
          <a:avLst/>
        </a:prstGeom>
        <a:solidFill>
          <a:schemeClr val="tx1">
            <a:lumMod val="95000"/>
            <a:lumOff val="500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bg1"/>
              </a:solidFill>
            </a:rPr>
            <a:t>PREDICTOR</a:t>
          </a:r>
        </a:p>
      </dsp:txBody>
      <dsp:txXfrm>
        <a:off x="3927711" y="1875382"/>
        <a:ext cx="1887733" cy="1887825"/>
      </dsp:txXfrm>
    </dsp:sp>
    <dsp:sp modelId="{67E10470-8429-4313-A979-E4661E041BF7}">
      <dsp:nvSpPr>
        <dsp:cNvPr id="0" name=""/>
        <dsp:cNvSpPr/>
      </dsp:nvSpPr>
      <dsp:spPr>
        <a:xfrm>
          <a:off x="2160045" y="0"/>
          <a:ext cx="5381589" cy="5609980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1E0BB-45D4-4BB7-9365-3AA9F9B7DC17}">
      <dsp:nvSpPr>
        <dsp:cNvPr id="0" name=""/>
        <dsp:cNvSpPr/>
      </dsp:nvSpPr>
      <dsp:spPr>
        <a:xfrm>
          <a:off x="6122655" y="472921"/>
          <a:ext cx="1430145" cy="1430544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8D2479-6E95-440E-8A9F-972CE19F650D}">
      <dsp:nvSpPr>
        <dsp:cNvPr id="0" name=""/>
        <dsp:cNvSpPr/>
      </dsp:nvSpPr>
      <dsp:spPr>
        <a:xfrm>
          <a:off x="7661278" y="495922"/>
          <a:ext cx="1914304" cy="1384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400" kern="1200" dirty="0"/>
            <a:t>Gets the input stimulus sent by the input Monitor using the .get() blocking task from the </a:t>
          </a:r>
          <a:r>
            <a:rPr lang="en-US" sz="1400" kern="1200" dirty="0" err="1"/>
            <a:t>tlm_analysis_fifo</a:t>
          </a:r>
          <a:r>
            <a:rPr lang="en-US" sz="1400" kern="1200" dirty="0"/>
            <a:t> declared within it.</a:t>
          </a:r>
        </a:p>
      </dsp:txBody>
      <dsp:txXfrm>
        <a:off x="7661278" y="495922"/>
        <a:ext cx="1914304" cy="1384543"/>
      </dsp:txXfrm>
    </dsp:sp>
    <dsp:sp modelId="{1E8D6046-8D12-4E78-8B15-F5764271BE66}">
      <dsp:nvSpPr>
        <dsp:cNvPr id="0" name=""/>
        <dsp:cNvSpPr/>
      </dsp:nvSpPr>
      <dsp:spPr>
        <a:xfrm>
          <a:off x="6675411" y="2100376"/>
          <a:ext cx="1430145" cy="143054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B78207-DD0E-4E80-A663-3FB1056EFA05}">
      <dsp:nvSpPr>
        <dsp:cNvPr id="0" name=""/>
        <dsp:cNvSpPr/>
      </dsp:nvSpPr>
      <dsp:spPr>
        <a:xfrm>
          <a:off x="8222009" y="2120572"/>
          <a:ext cx="1914304" cy="1384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400" kern="1200" dirty="0"/>
            <a:t>Predicts the Expected Result, </a:t>
          </a:r>
          <a:r>
            <a:rPr lang="en-US" sz="1400" kern="1200" dirty="0">
              <a:solidFill>
                <a:schemeClr val="bg1"/>
              </a:solidFill>
              <a:highlight>
                <a:srgbClr val="800000"/>
              </a:highlight>
            </a:rPr>
            <a:t>assigns it to a </a:t>
          </a:r>
          <a:r>
            <a:rPr lang="en-US" sz="1400" kern="1200" dirty="0" err="1">
              <a:solidFill>
                <a:schemeClr val="bg1"/>
              </a:solidFill>
              <a:highlight>
                <a:srgbClr val="800000"/>
              </a:highlight>
            </a:rPr>
            <a:t>seq_item</a:t>
          </a:r>
          <a:r>
            <a:rPr lang="en-US" sz="1400" kern="1200" dirty="0">
              <a:solidFill>
                <a:schemeClr val="bg1"/>
              </a:solidFill>
              <a:highlight>
                <a:srgbClr val="800000"/>
              </a:highlight>
            </a:rPr>
            <a:t> and writes it to the </a:t>
          </a:r>
          <a:r>
            <a:rPr lang="en-US" sz="1400" kern="1200" dirty="0" err="1">
              <a:solidFill>
                <a:schemeClr val="bg1"/>
              </a:solidFill>
              <a:highlight>
                <a:srgbClr val="800000"/>
              </a:highlight>
            </a:rPr>
            <a:t>tlm_analysis_port</a:t>
          </a:r>
          <a:r>
            <a:rPr lang="en-US" sz="1400" kern="1200" dirty="0">
              <a:solidFill>
                <a:schemeClr val="bg1"/>
              </a:solidFill>
              <a:highlight>
                <a:srgbClr val="800000"/>
              </a:highlight>
            </a:rPr>
            <a:t> declared within it to the COMPARATOR</a:t>
          </a:r>
        </a:p>
      </dsp:txBody>
      <dsp:txXfrm>
        <a:off x="8222009" y="2120572"/>
        <a:ext cx="1914304" cy="1384543"/>
      </dsp:txXfrm>
    </dsp:sp>
    <dsp:sp modelId="{D810F0D6-6DBE-4B9B-9E64-EB655537FE50}">
      <dsp:nvSpPr>
        <dsp:cNvPr id="0" name=""/>
        <dsp:cNvSpPr/>
      </dsp:nvSpPr>
      <dsp:spPr>
        <a:xfrm>
          <a:off x="6122655" y="3750832"/>
          <a:ext cx="1430145" cy="1430544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A18EFF-CB51-445A-A900-4782365622CC}">
      <dsp:nvSpPr>
        <dsp:cNvPr id="0" name=""/>
        <dsp:cNvSpPr/>
      </dsp:nvSpPr>
      <dsp:spPr>
        <a:xfrm>
          <a:off x="7669452" y="3770866"/>
          <a:ext cx="3178128" cy="1384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400" kern="1200" dirty="0">
              <a:solidFill>
                <a:schemeClr val="bg1"/>
              </a:solidFill>
              <a:highlight>
                <a:srgbClr val="800000"/>
              </a:highlight>
            </a:rPr>
            <a:t>Is reset aware, disables all the operations as soon as a reset is detected through the reset TLM</a:t>
          </a:r>
        </a:p>
      </dsp:txBody>
      <dsp:txXfrm>
        <a:off x="7669452" y="3770866"/>
        <a:ext cx="3178128" cy="13845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F2FDDB-0EF2-473A-B315-4E23EFA6B1FE}">
      <dsp:nvSpPr>
        <dsp:cNvPr id="0" name=""/>
        <dsp:cNvSpPr/>
      </dsp:nvSpPr>
      <dsp:spPr>
        <a:xfrm>
          <a:off x="2266744" y="819653"/>
          <a:ext cx="1283701" cy="1283586"/>
        </a:xfrm>
        <a:prstGeom prst="ellipse">
          <a:avLst/>
        </a:prstGeom>
        <a:solidFill>
          <a:schemeClr val="tx1">
            <a:lumMod val="95000"/>
            <a:lumOff val="500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Test Config</a:t>
          </a:r>
        </a:p>
      </dsp:txBody>
      <dsp:txXfrm>
        <a:off x="2454738" y="1007630"/>
        <a:ext cx="907713" cy="907632"/>
      </dsp:txXfrm>
    </dsp:sp>
    <dsp:sp modelId="{67E10470-8429-4313-A979-E4661E041BF7}">
      <dsp:nvSpPr>
        <dsp:cNvPr id="0" name=""/>
        <dsp:cNvSpPr/>
      </dsp:nvSpPr>
      <dsp:spPr>
        <a:xfrm>
          <a:off x="1613159" y="105865"/>
          <a:ext cx="2587377" cy="2697085"/>
        </a:xfrm>
        <a:prstGeom prst="blockArc">
          <a:avLst>
            <a:gd name="adj1" fmla="val 16509444"/>
            <a:gd name="adj2" fmla="val 5088054"/>
            <a:gd name="adj3" fmla="val 52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1E0BB-45D4-4BB7-9365-3AA9F9B7DC17}">
      <dsp:nvSpPr>
        <dsp:cNvPr id="0" name=""/>
        <dsp:cNvSpPr/>
      </dsp:nvSpPr>
      <dsp:spPr>
        <a:xfrm>
          <a:off x="3214959" y="0"/>
          <a:ext cx="687831" cy="687687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8D2479-6E95-440E-8A9F-972CE19F650D}">
      <dsp:nvSpPr>
        <dsp:cNvPr id="0" name=""/>
        <dsp:cNvSpPr/>
      </dsp:nvSpPr>
      <dsp:spPr>
        <a:xfrm>
          <a:off x="3986931" y="0"/>
          <a:ext cx="2374278" cy="665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100" b="1" kern="1200" dirty="0">
              <a:solidFill>
                <a:schemeClr val="bg1"/>
              </a:solidFill>
              <a:highlight>
                <a:srgbClr val="800000"/>
              </a:highlight>
            </a:rPr>
            <a:t>Initialized through the </a:t>
          </a:r>
          <a:r>
            <a:rPr lang="en-US" sz="1100" b="1" kern="1200" dirty="0" err="1">
              <a:solidFill>
                <a:schemeClr val="bg1"/>
              </a:solidFill>
              <a:highlight>
                <a:srgbClr val="800000"/>
              </a:highlight>
            </a:rPr>
            <a:t>top_testbench</a:t>
          </a:r>
          <a:endParaRPr lang="en-US" sz="1100" b="1" kern="1200" dirty="0">
            <a:solidFill>
              <a:schemeClr val="bg1"/>
            </a:solidFill>
            <a:highlight>
              <a:srgbClr val="800000"/>
            </a:highlight>
          </a:endParaRPr>
        </a:p>
      </dsp:txBody>
      <dsp:txXfrm>
        <a:off x="3986931" y="0"/>
        <a:ext cx="2374278" cy="665693"/>
      </dsp:txXfrm>
    </dsp:sp>
    <dsp:sp modelId="{1E8D6046-8D12-4E78-8B15-F5764271BE66}">
      <dsp:nvSpPr>
        <dsp:cNvPr id="0" name=""/>
        <dsp:cNvSpPr/>
      </dsp:nvSpPr>
      <dsp:spPr>
        <a:xfrm>
          <a:off x="3723012" y="640473"/>
          <a:ext cx="687831" cy="6876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B78207-DD0E-4E80-A663-3FB1056EFA05}">
      <dsp:nvSpPr>
        <dsp:cNvPr id="0" name=""/>
        <dsp:cNvSpPr/>
      </dsp:nvSpPr>
      <dsp:spPr>
        <a:xfrm>
          <a:off x="4538971" y="609819"/>
          <a:ext cx="2316179" cy="665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100" b="1" kern="1200" dirty="0">
              <a:solidFill>
                <a:schemeClr val="bg1"/>
              </a:solidFill>
              <a:highlight>
                <a:srgbClr val="800000"/>
              </a:highlight>
            </a:rPr>
            <a:t>Sets the number of resets per test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100" b="1" kern="1200" dirty="0">
              <a:solidFill>
                <a:schemeClr val="bg1"/>
              </a:solidFill>
              <a:highlight>
                <a:srgbClr val="800000"/>
              </a:highlight>
            </a:rPr>
            <a:t>Sets the timeout timer to prevent the tool from hanging 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100" b="1" kern="1200" dirty="0">
              <a:solidFill>
                <a:schemeClr val="bg1"/>
              </a:solidFill>
              <a:highlight>
                <a:srgbClr val="800000"/>
              </a:highlight>
            </a:rPr>
            <a:t>Is used to set the </a:t>
          </a:r>
          <a:r>
            <a:rPr lang="en-US" sz="1100" b="1" kern="1200" dirty="0" err="1">
              <a:solidFill>
                <a:schemeClr val="bg1"/>
              </a:solidFill>
              <a:highlight>
                <a:srgbClr val="800000"/>
              </a:highlight>
            </a:rPr>
            <a:t>rst_vif</a:t>
          </a:r>
          <a:r>
            <a:rPr lang="en-US" sz="1100" b="1" kern="1200" dirty="0">
              <a:solidFill>
                <a:schemeClr val="bg1"/>
              </a:solidFill>
              <a:highlight>
                <a:srgbClr val="800000"/>
              </a:highlight>
            </a:rPr>
            <a:t> &amp; the </a:t>
          </a:r>
          <a:r>
            <a:rPr lang="en-US" sz="1100" b="1" kern="1200" dirty="0" err="1">
              <a:solidFill>
                <a:schemeClr val="bg1"/>
              </a:solidFill>
              <a:highlight>
                <a:srgbClr val="800000"/>
              </a:highlight>
            </a:rPr>
            <a:t>alu_vif</a:t>
          </a:r>
          <a:r>
            <a:rPr lang="en-US" sz="1100" b="1" kern="1200" dirty="0">
              <a:solidFill>
                <a:schemeClr val="bg1"/>
              </a:solidFill>
              <a:highlight>
                <a:srgbClr val="800000"/>
              </a:highlight>
            </a:rPr>
            <a:t> to the env</a:t>
          </a:r>
        </a:p>
      </dsp:txBody>
      <dsp:txXfrm>
        <a:off x="4538971" y="609819"/>
        <a:ext cx="2316179" cy="665693"/>
      </dsp:txXfrm>
    </dsp:sp>
    <dsp:sp modelId="{8E7C23A0-55C4-4E3E-BAF0-6FE00B3E4AC7}">
      <dsp:nvSpPr>
        <dsp:cNvPr id="0" name=""/>
        <dsp:cNvSpPr/>
      </dsp:nvSpPr>
      <dsp:spPr>
        <a:xfrm>
          <a:off x="3720374" y="1582122"/>
          <a:ext cx="687831" cy="687687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70B93F-F8BB-4E14-BE9F-5DD66BBB4887}">
      <dsp:nvSpPr>
        <dsp:cNvPr id="0" name=""/>
        <dsp:cNvSpPr/>
      </dsp:nvSpPr>
      <dsp:spPr>
        <a:xfrm>
          <a:off x="4575424" y="1590010"/>
          <a:ext cx="2196739" cy="665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100" b="1" kern="1200" dirty="0">
              <a:solidFill>
                <a:schemeClr val="bg1"/>
              </a:solidFill>
              <a:highlight>
                <a:srgbClr val="800000"/>
              </a:highlight>
            </a:rPr>
            <a:t>Sets the test name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100" b="1" kern="1200" dirty="0">
              <a:solidFill>
                <a:schemeClr val="bg1"/>
              </a:solidFill>
              <a:highlight>
                <a:srgbClr val="800000"/>
              </a:highlight>
            </a:rPr>
            <a:t>Sets the type of the alu agent &amp; the </a:t>
          </a:r>
          <a:r>
            <a:rPr lang="en-US" sz="1100" b="1" kern="1200" dirty="0" err="1">
              <a:solidFill>
                <a:schemeClr val="bg1"/>
              </a:solidFill>
              <a:highlight>
                <a:srgbClr val="800000"/>
              </a:highlight>
            </a:rPr>
            <a:t>rst</a:t>
          </a:r>
          <a:r>
            <a:rPr lang="en-US" sz="1100" b="1" kern="1200" dirty="0">
              <a:solidFill>
                <a:schemeClr val="bg1"/>
              </a:solidFill>
              <a:highlight>
                <a:srgbClr val="800000"/>
              </a:highlight>
            </a:rPr>
            <a:t> agent (active or passive)</a:t>
          </a:r>
        </a:p>
      </dsp:txBody>
      <dsp:txXfrm>
        <a:off x="4575424" y="1590010"/>
        <a:ext cx="2196739" cy="665693"/>
      </dsp:txXfrm>
    </dsp:sp>
    <dsp:sp modelId="{ABD53A58-D9AC-458D-892E-920D6F9346EF}">
      <dsp:nvSpPr>
        <dsp:cNvPr id="0" name=""/>
        <dsp:cNvSpPr/>
      </dsp:nvSpPr>
      <dsp:spPr>
        <a:xfrm>
          <a:off x="3214959" y="2244883"/>
          <a:ext cx="687831" cy="687687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4B8655-1392-4960-9AC0-D61FC5BDE48F}">
      <dsp:nvSpPr>
        <dsp:cNvPr id="0" name=""/>
        <dsp:cNvSpPr/>
      </dsp:nvSpPr>
      <dsp:spPr>
        <a:xfrm>
          <a:off x="4190062" y="2250538"/>
          <a:ext cx="1904133" cy="665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100" b="1" kern="1200" dirty="0">
              <a:solidFill>
                <a:schemeClr val="bg1"/>
              </a:solidFill>
              <a:highlight>
                <a:srgbClr val="800000"/>
              </a:highlight>
            </a:rPr>
            <a:t>Is set to the </a:t>
          </a:r>
          <a:r>
            <a:rPr lang="en-US" sz="1100" b="1" kern="1200" dirty="0" err="1">
              <a:solidFill>
                <a:schemeClr val="bg1"/>
              </a:solidFill>
              <a:highlight>
                <a:srgbClr val="800000"/>
              </a:highlight>
            </a:rPr>
            <a:t>uvm_top_test</a:t>
          </a:r>
          <a:r>
            <a:rPr lang="en-US" sz="1100" b="1" kern="1200" dirty="0">
              <a:solidFill>
                <a:schemeClr val="bg1"/>
              </a:solidFill>
              <a:highlight>
                <a:srgbClr val="800000"/>
              </a:highlight>
            </a:rPr>
            <a:t> through the </a:t>
          </a:r>
          <a:r>
            <a:rPr lang="en-US" sz="1100" b="1" kern="1200" dirty="0" err="1">
              <a:solidFill>
                <a:schemeClr val="bg1"/>
              </a:solidFill>
              <a:highlight>
                <a:srgbClr val="800000"/>
              </a:highlight>
            </a:rPr>
            <a:t>uvm_config_db</a:t>
          </a:r>
          <a:endParaRPr lang="en-US" sz="1100" b="1" kern="1200" dirty="0">
            <a:solidFill>
              <a:schemeClr val="bg1"/>
            </a:solidFill>
            <a:highlight>
              <a:srgbClr val="800000"/>
            </a:highlight>
          </a:endParaRPr>
        </a:p>
      </dsp:txBody>
      <dsp:txXfrm>
        <a:off x="4190062" y="2250538"/>
        <a:ext cx="1904133" cy="665693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F2FDDB-0EF2-473A-B315-4E23EFA6B1FE}">
      <dsp:nvSpPr>
        <dsp:cNvPr id="0" name=""/>
        <dsp:cNvSpPr/>
      </dsp:nvSpPr>
      <dsp:spPr>
        <a:xfrm>
          <a:off x="3276633" y="1372864"/>
          <a:ext cx="2469063" cy="2469185"/>
        </a:xfrm>
        <a:prstGeom prst="ellipse">
          <a:avLst/>
        </a:prstGeom>
        <a:solidFill>
          <a:schemeClr val="tx1">
            <a:lumMod val="95000"/>
            <a:lumOff val="500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COMPARATOR</a:t>
          </a:r>
        </a:p>
      </dsp:txBody>
      <dsp:txXfrm>
        <a:off x="3638219" y="1734468"/>
        <a:ext cx="1745891" cy="1745977"/>
      </dsp:txXfrm>
    </dsp:sp>
    <dsp:sp modelId="{67E10470-8429-4313-A979-E4661E041BF7}">
      <dsp:nvSpPr>
        <dsp:cNvPr id="0" name=""/>
        <dsp:cNvSpPr/>
      </dsp:nvSpPr>
      <dsp:spPr>
        <a:xfrm>
          <a:off x="2003372" y="0"/>
          <a:ext cx="4977224" cy="5188454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1E0BB-45D4-4BB7-9365-3AA9F9B7DC17}">
      <dsp:nvSpPr>
        <dsp:cNvPr id="0" name=""/>
        <dsp:cNvSpPr/>
      </dsp:nvSpPr>
      <dsp:spPr>
        <a:xfrm>
          <a:off x="5668238" y="437386"/>
          <a:ext cx="1322686" cy="1323055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8D2479-6E95-440E-8A9F-972CE19F650D}">
      <dsp:nvSpPr>
        <dsp:cNvPr id="0" name=""/>
        <dsp:cNvSpPr/>
      </dsp:nvSpPr>
      <dsp:spPr>
        <a:xfrm>
          <a:off x="7112284" y="455176"/>
          <a:ext cx="3592984" cy="1280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600" kern="1200" dirty="0"/>
            <a:t>Gets the output that was sampled by the output monitor through the </a:t>
          </a:r>
          <a:r>
            <a:rPr lang="en-US" sz="1600" kern="1200" dirty="0" err="1"/>
            <a:t>uvm_tlm_analysis_fifo</a:t>
          </a:r>
          <a:r>
            <a:rPr lang="en-US" sz="1600" kern="1200" dirty="0"/>
            <a:t> using .get()  blocking task</a:t>
          </a:r>
        </a:p>
      </dsp:txBody>
      <dsp:txXfrm>
        <a:off x="7112284" y="455176"/>
        <a:ext cx="3592984" cy="1280510"/>
      </dsp:txXfrm>
    </dsp:sp>
    <dsp:sp modelId="{A15123A9-B8FB-4283-AACA-3784CAB07661}">
      <dsp:nvSpPr>
        <dsp:cNvPr id="0" name=""/>
        <dsp:cNvSpPr/>
      </dsp:nvSpPr>
      <dsp:spPr>
        <a:xfrm>
          <a:off x="6179460" y="1942557"/>
          <a:ext cx="1322686" cy="1323055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EF6179-7EA8-4160-BFFC-7EFB79E85561}">
      <dsp:nvSpPr>
        <dsp:cNvPr id="0" name=""/>
        <dsp:cNvSpPr/>
      </dsp:nvSpPr>
      <dsp:spPr>
        <a:xfrm>
          <a:off x="7594190" y="1961235"/>
          <a:ext cx="2931343" cy="1280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600" kern="1200" dirty="0">
              <a:solidFill>
                <a:schemeClr val="bg1"/>
              </a:solidFill>
              <a:highlight>
                <a:srgbClr val="800000"/>
              </a:highlight>
            </a:rPr>
            <a:t>Compares the sampled outputs to the expected </a:t>
          </a:r>
          <a:r>
            <a:rPr lang="en-US" sz="1600" kern="1200" dirty="0" err="1">
              <a:solidFill>
                <a:schemeClr val="bg1"/>
              </a:solidFill>
              <a:highlight>
                <a:srgbClr val="800000"/>
              </a:highlight>
            </a:rPr>
            <a:t>seq_item</a:t>
          </a:r>
          <a:r>
            <a:rPr lang="en-US" sz="1600" kern="1200" dirty="0">
              <a:solidFill>
                <a:schemeClr val="bg1"/>
              </a:solidFill>
              <a:highlight>
                <a:srgbClr val="800000"/>
              </a:highlight>
            </a:rPr>
            <a:t> sent by the predictor</a:t>
          </a:r>
        </a:p>
      </dsp:txBody>
      <dsp:txXfrm>
        <a:off x="7594190" y="1961235"/>
        <a:ext cx="2931343" cy="1280510"/>
      </dsp:txXfrm>
    </dsp:sp>
    <dsp:sp modelId="{1E8D6046-8D12-4E78-8B15-F5764271BE66}">
      <dsp:nvSpPr>
        <dsp:cNvPr id="0" name=""/>
        <dsp:cNvSpPr/>
      </dsp:nvSpPr>
      <dsp:spPr>
        <a:xfrm>
          <a:off x="5668238" y="3469000"/>
          <a:ext cx="1322686" cy="132305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79CAE4-4BCD-4EB3-BC11-019A437EA863}">
      <dsp:nvSpPr>
        <dsp:cNvPr id="0" name=""/>
        <dsp:cNvSpPr/>
      </dsp:nvSpPr>
      <dsp:spPr>
        <a:xfrm>
          <a:off x="7136335" y="3477694"/>
          <a:ext cx="3819976" cy="1280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600" kern="1200" dirty="0">
              <a:solidFill>
                <a:schemeClr val="bg1"/>
              </a:solidFill>
              <a:highlight>
                <a:srgbClr val="800000"/>
              </a:highlight>
            </a:rPr>
            <a:t>Is reset aware, disables all the operations as soon as a reset is detected through the reset TLM</a:t>
          </a:r>
          <a:endParaRPr lang="en-US" sz="1600" kern="1200" dirty="0">
            <a:highlight>
              <a:srgbClr val="800000"/>
            </a:highlight>
          </a:endParaRPr>
        </a:p>
      </dsp:txBody>
      <dsp:txXfrm>
        <a:off x="7136335" y="3477694"/>
        <a:ext cx="3819976" cy="128051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F2FDDB-0EF2-473A-B315-4E23EFA6B1FE}">
      <dsp:nvSpPr>
        <dsp:cNvPr id="0" name=""/>
        <dsp:cNvSpPr/>
      </dsp:nvSpPr>
      <dsp:spPr>
        <a:xfrm>
          <a:off x="3248981" y="1391841"/>
          <a:ext cx="2503191" cy="2503315"/>
        </a:xfrm>
        <a:prstGeom prst="ellipse">
          <a:avLst/>
        </a:prstGeom>
        <a:solidFill>
          <a:schemeClr val="tx1">
            <a:lumMod val="95000"/>
            <a:lumOff val="500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bg1"/>
              </a:solidFill>
            </a:rPr>
            <a:t>SUBSCRIBER</a:t>
          </a:r>
        </a:p>
      </dsp:txBody>
      <dsp:txXfrm>
        <a:off x="3615565" y="1758443"/>
        <a:ext cx="1770023" cy="1770111"/>
      </dsp:txXfrm>
    </dsp:sp>
    <dsp:sp modelId="{67E10470-8429-4313-A979-E4661E041BF7}">
      <dsp:nvSpPr>
        <dsp:cNvPr id="0" name=""/>
        <dsp:cNvSpPr/>
      </dsp:nvSpPr>
      <dsp:spPr>
        <a:xfrm>
          <a:off x="1958120" y="0"/>
          <a:ext cx="5046021" cy="5260171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1E0BB-45D4-4BB7-9365-3AA9F9B7DC17}">
      <dsp:nvSpPr>
        <dsp:cNvPr id="0" name=""/>
        <dsp:cNvSpPr/>
      </dsp:nvSpPr>
      <dsp:spPr>
        <a:xfrm>
          <a:off x="5673644" y="443432"/>
          <a:ext cx="1340968" cy="1341343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8D2479-6E95-440E-8A9F-972CE19F650D}">
      <dsp:nvSpPr>
        <dsp:cNvPr id="0" name=""/>
        <dsp:cNvSpPr/>
      </dsp:nvSpPr>
      <dsp:spPr>
        <a:xfrm>
          <a:off x="7089312" y="420042"/>
          <a:ext cx="3395054" cy="1298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b="1" kern="1200" dirty="0"/>
            <a:t>Receives input stimulus &amp; outputs monitored by the monitor using </a:t>
          </a:r>
          <a:r>
            <a:rPr lang="en-US" sz="1000" b="1" kern="1200" dirty="0" err="1"/>
            <a:t>fork_joined</a:t>
          </a:r>
          <a:r>
            <a:rPr lang="en-US" sz="1000" b="1" kern="1200" dirty="0"/>
            <a:t> .get() task to each analysis FIFOS which are declared for INPUT STIMULUS OUTPUTS MONITORED RESPECTIVELY and samples each time the write function is called by the </a:t>
          </a:r>
          <a:r>
            <a:rPr lang="en-US" sz="1000" b="1" kern="1200" dirty="0" err="1"/>
            <a:t>uvm_tlm_analysis_port</a:t>
          </a:r>
          <a:r>
            <a:rPr lang="en-US" sz="1000" b="1" kern="1200" dirty="0"/>
            <a:t> inside the monitors.</a:t>
          </a:r>
        </a:p>
      </dsp:txBody>
      <dsp:txXfrm>
        <a:off x="7089312" y="420042"/>
        <a:ext cx="3395054" cy="1298210"/>
      </dsp:txXfrm>
    </dsp:sp>
    <dsp:sp modelId="{1E8D6046-8D12-4E78-8B15-F5764271BE66}">
      <dsp:nvSpPr>
        <dsp:cNvPr id="0" name=""/>
        <dsp:cNvSpPr/>
      </dsp:nvSpPr>
      <dsp:spPr>
        <a:xfrm>
          <a:off x="6191932" y="1969408"/>
          <a:ext cx="1340968" cy="134134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B78207-DD0E-4E80-A663-3FB1056EFA05}">
      <dsp:nvSpPr>
        <dsp:cNvPr id="0" name=""/>
        <dsp:cNvSpPr/>
      </dsp:nvSpPr>
      <dsp:spPr>
        <a:xfrm>
          <a:off x="7596654" y="2028160"/>
          <a:ext cx="3040464" cy="1298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b="1" kern="1200" dirty="0"/>
            <a:t>When the parametrized coverage group of each test reaches 100% coverage, it asserts </a:t>
          </a:r>
          <a:r>
            <a:rPr lang="en-US" sz="1000" b="1" kern="1200" dirty="0" err="1"/>
            <a:t>cov_target</a:t>
          </a:r>
          <a:r>
            <a:rPr lang="en-US" sz="1000" b="1" kern="1200" dirty="0"/>
            <a:t> accordingly and therefore the test ends if all the resets are finished as well.</a:t>
          </a:r>
        </a:p>
      </dsp:txBody>
      <dsp:txXfrm>
        <a:off x="7596654" y="2028160"/>
        <a:ext cx="3040464" cy="1298210"/>
      </dsp:txXfrm>
    </dsp:sp>
    <dsp:sp modelId="{7497D962-103D-4594-86C9-D24725DE2B86}">
      <dsp:nvSpPr>
        <dsp:cNvPr id="0" name=""/>
        <dsp:cNvSpPr/>
      </dsp:nvSpPr>
      <dsp:spPr>
        <a:xfrm>
          <a:off x="5673644" y="3516950"/>
          <a:ext cx="1340968" cy="1341343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2961B7-5468-4BBE-A929-4674B1310FB7}">
      <dsp:nvSpPr>
        <dsp:cNvPr id="0" name=""/>
        <dsp:cNvSpPr/>
      </dsp:nvSpPr>
      <dsp:spPr>
        <a:xfrm>
          <a:off x="7057667" y="3544303"/>
          <a:ext cx="2288762" cy="1298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b="1" kern="1200" dirty="0"/>
            <a:t>Is reset aware therefore it is disabled when a reset assertion happens.</a:t>
          </a:r>
        </a:p>
      </dsp:txBody>
      <dsp:txXfrm>
        <a:off x="7057667" y="3544303"/>
        <a:ext cx="2288762" cy="129821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F2FDDB-0EF2-473A-B315-4E23EFA6B1FE}">
      <dsp:nvSpPr>
        <dsp:cNvPr id="0" name=""/>
        <dsp:cNvSpPr/>
      </dsp:nvSpPr>
      <dsp:spPr>
        <a:xfrm>
          <a:off x="3276633" y="1372864"/>
          <a:ext cx="2469063" cy="2469185"/>
        </a:xfrm>
        <a:prstGeom prst="ellipse">
          <a:avLst/>
        </a:prstGeom>
        <a:solidFill>
          <a:schemeClr val="tx1">
            <a:lumMod val="95000"/>
            <a:lumOff val="500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bg1"/>
              </a:solidFill>
            </a:rPr>
            <a:t>ALU random sequence</a:t>
          </a:r>
        </a:p>
      </dsp:txBody>
      <dsp:txXfrm>
        <a:off x="3638219" y="1734468"/>
        <a:ext cx="1745891" cy="1745977"/>
      </dsp:txXfrm>
    </dsp:sp>
    <dsp:sp modelId="{67E10470-8429-4313-A979-E4661E041BF7}">
      <dsp:nvSpPr>
        <dsp:cNvPr id="0" name=""/>
        <dsp:cNvSpPr/>
      </dsp:nvSpPr>
      <dsp:spPr>
        <a:xfrm>
          <a:off x="2003372" y="0"/>
          <a:ext cx="4977224" cy="5188454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1E0BB-45D4-4BB7-9365-3AA9F9B7DC17}">
      <dsp:nvSpPr>
        <dsp:cNvPr id="0" name=""/>
        <dsp:cNvSpPr/>
      </dsp:nvSpPr>
      <dsp:spPr>
        <a:xfrm>
          <a:off x="5668238" y="437386"/>
          <a:ext cx="1322686" cy="1323055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8D2479-6E95-440E-8A9F-972CE19F650D}">
      <dsp:nvSpPr>
        <dsp:cNvPr id="0" name=""/>
        <dsp:cNvSpPr/>
      </dsp:nvSpPr>
      <dsp:spPr>
        <a:xfrm>
          <a:off x="7112284" y="455176"/>
          <a:ext cx="3592984" cy="1280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800" kern="1200" dirty="0"/>
            <a:t>Randomizes the input stimulus of the DUT according to the specified constraints </a:t>
          </a:r>
          <a:r>
            <a:rPr lang="en-US" sz="1800" kern="1200" dirty="0">
              <a:solidFill>
                <a:schemeClr val="bg1"/>
              </a:solidFill>
              <a:highlight>
                <a:srgbClr val="800000"/>
              </a:highlight>
            </a:rPr>
            <a:t>using the </a:t>
          </a:r>
          <a:r>
            <a:rPr lang="en-US" sz="1800" kern="1200" dirty="0" err="1">
              <a:solidFill>
                <a:schemeClr val="bg1"/>
              </a:solidFill>
              <a:highlight>
                <a:srgbClr val="800000"/>
              </a:highlight>
            </a:rPr>
            <a:t>alu_seq_item</a:t>
          </a:r>
          <a:endParaRPr lang="en-US" sz="1800" kern="1200" dirty="0">
            <a:solidFill>
              <a:schemeClr val="bg1"/>
            </a:solidFill>
            <a:highlight>
              <a:srgbClr val="800000"/>
            </a:highlight>
          </a:endParaRPr>
        </a:p>
      </dsp:txBody>
      <dsp:txXfrm>
        <a:off x="7112284" y="455176"/>
        <a:ext cx="3592984" cy="1280510"/>
      </dsp:txXfrm>
    </dsp:sp>
    <dsp:sp modelId="{A15123A9-B8FB-4283-AACA-3784CAB07661}">
      <dsp:nvSpPr>
        <dsp:cNvPr id="0" name=""/>
        <dsp:cNvSpPr/>
      </dsp:nvSpPr>
      <dsp:spPr>
        <a:xfrm>
          <a:off x="6179460" y="1942557"/>
          <a:ext cx="1322686" cy="1323055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EF6179-7EA8-4160-BFFC-7EFB79E85561}">
      <dsp:nvSpPr>
        <dsp:cNvPr id="0" name=""/>
        <dsp:cNvSpPr/>
      </dsp:nvSpPr>
      <dsp:spPr>
        <a:xfrm>
          <a:off x="7594190" y="1961235"/>
          <a:ext cx="2931343" cy="1280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700" kern="1200" dirty="0">
              <a:solidFill>
                <a:schemeClr val="bg1"/>
              </a:solidFill>
              <a:highlight>
                <a:srgbClr val="800000"/>
              </a:highlight>
            </a:rPr>
            <a:t>keeps looping in a forever loop until coverage for the perspective test that runs the sequence hits 100.</a:t>
          </a:r>
        </a:p>
      </dsp:txBody>
      <dsp:txXfrm>
        <a:off x="7594190" y="1961235"/>
        <a:ext cx="2931343" cy="1280510"/>
      </dsp:txXfrm>
    </dsp:sp>
    <dsp:sp modelId="{1E8D6046-8D12-4E78-8B15-F5764271BE66}">
      <dsp:nvSpPr>
        <dsp:cNvPr id="0" name=""/>
        <dsp:cNvSpPr/>
      </dsp:nvSpPr>
      <dsp:spPr>
        <a:xfrm>
          <a:off x="5668238" y="3469000"/>
          <a:ext cx="1322686" cy="132305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79CAE4-4BCD-4EB3-BC11-019A437EA863}">
      <dsp:nvSpPr>
        <dsp:cNvPr id="0" name=""/>
        <dsp:cNvSpPr/>
      </dsp:nvSpPr>
      <dsp:spPr>
        <a:xfrm>
          <a:off x="7136335" y="3477694"/>
          <a:ext cx="3819976" cy="1280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600" kern="1200" dirty="0">
              <a:solidFill>
                <a:schemeClr val="bg1"/>
              </a:solidFill>
              <a:highlight>
                <a:srgbClr val="800000"/>
              </a:highlight>
            </a:rPr>
            <a:t>keeps looping in a forever loop until the number of resets that is to be asserted which is defined by the </a:t>
          </a:r>
          <a:r>
            <a:rPr lang="en-US" sz="1600" kern="1200" dirty="0" err="1">
              <a:solidFill>
                <a:schemeClr val="bg1"/>
              </a:solidFill>
              <a:highlight>
                <a:srgbClr val="800000"/>
              </a:highlight>
            </a:rPr>
            <a:t>test_config</a:t>
          </a:r>
          <a:r>
            <a:rPr lang="en-US" sz="1600" kern="1200" dirty="0">
              <a:solidFill>
                <a:schemeClr val="bg1"/>
              </a:solidFill>
              <a:highlight>
                <a:srgbClr val="800000"/>
              </a:highlight>
            </a:rPr>
            <a:t> is finished as well.</a:t>
          </a:r>
          <a:endParaRPr lang="en-US" sz="1600" kern="1200" dirty="0">
            <a:highlight>
              <a:srgbClr val="800000"/>
            </a:highlight>
          </a:endParaRPr>
        </a:p>
      </dsp:txBody>
      <dsp:txXfrm>
        <a:off x="7136335" y="3477694"/>
        <a:ext cx="3819976" cy="128051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F2FDDB-0EF2-473A-B315-4E23EFA6B1FE}">
      <dsp:nvSpPr>
        <dsp:cNvPr id="0" name=""/>
        <dsp:cNvSpPr/>
      </dsp:nvSpPr>
      <dsp:spPr>
        <a:xfrm>
          <a:off x="3184865" y="1372864"/>
          <a:ext cx="2469063" cy="2469185"/>
        </a:xfrm>
        <a:prstGeom prst="ellipse">
          <a:avLst/>
        </a:prstGeom>
        <a:solidFill>
          <a:schemeClr val="tx1">
            <a:lumMod val="95000"/>
            <a:lumOff val="500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bg1"/>
              </a:solidFill>
            </a:rPr>
            <a:t>ALU random sequence</a:t>
          </a:r>
        </a:p>
      </dsp:txBody>
      <dsp:txXfrm>
        <a:off x="3546451" y="1734468"/>
        <a:ext cx="1745891" cy="1745977"/>
      </dsp:txXfrm>
    </dsp:sp>
    <dsp:sp modelId="{67E10470-8429-4313-A979-E4661E041BF7}">
      <dsp:nvSpPr>
        <dsp:cNvPr id="0" name=""/>
        <dsp:cNvSpPr/>
      </dsp:nvSpPr>
      <dsp:spPr>
        <a:xfrm>
          <a:off x="1911605" y="0"/>
          <a:ext cx="4977224" cy="5188454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1E0BB-45D4-4BB7-9365-3AA9F9B7DC17}">
      <dsp:nvSpPr>
        <dsp:cNvPr id="0" name=""/>
        <dsp:cNvSpPr/>
      </dsp:nvSpPr>
      <dsp:spPr>
        <a:xfrm>
          <a:off x="5576470" y="437386"/>
          <a:ext cx="1322686" cy="1323055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8D2479-6E95-440E-8A9F-972CE19F650D}">
      <dsp:nvSpPr>
        <dsp:cNvPr id="0" name=""/>
        <dsp:cNvSpPr/>
      </dsp:nvSpPr>
      <dsp:spPr>
        <a:xfrm>
          <a:off x="6998783" y="455176"/>
          <a:ext cx="3851596" cy="1280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900" kern="1200" dirty="0"/>
            <a:t>Randomizes the input stimulus of the DUT according to the specified constraints using the </a:t>
          </a:r>
          <a:r>
            <a:rPr lang="en-US" sz="1900" kern="1200" dirty="0" err="1">
              <a:solidFill>
                <a:schemeClr val="bg1"/>
              </a:solidFill>
              <a:highlight>
                <a:srgbClr val="800000"/>
              </a:highlight>
            </a:rPr>
            <a:t>error_seq_item</a:t>
          </a:r>
          <a:endParaRPr lang="en-US" sz="1900" kern="1200" dirty="0">
            <a:solidFill>
              <a:schemeClr val="bg1"/>
            </a:solidFill>
            <a:highlight>
              <a:srgbClr val="800000"/>
            </a:highlight>
          </a:endParaRPr>
        </a:p>
      </dsp:txBody>
      <dsp:txXfrm>
        <a:off x="6998783" y="455176"/>
        <a:ext cx="3851596" cy="1280510"/>
      </dsp:txXfrm>
    </dsp:sp>
    <dsp:sp modelId="{A15123A9-B8FB-4283-AACA-3784CAB07661}">
      <dsp:nvSpPr>
        <dsp:cNvPr id="0" name=""/>
        <dsp:cNvSpPr/>
      </dsp:nvSpPr>
      <dsp:spPr>
        <a:xfrm>
          <a:off x="6087692" y="1942557"/>
          <a:ext cx="1322686" cy="1323055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EF6179-7EA8-4160-BFFC-7EFB79E85561}">
      <dsp:nvSpPr>
        <dsp:cNvPr id="0" name=""/>
        <dsp:cNvSpPr/>
      </dsp:nvSpPr>
      <dsp:spPr>
        <a:xfrm>
          <a:off x="7507140" y="1943308"/>
          <a:ext cx="3298414" cy="1280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800" kern="1200" dirty="0">
              <a:solidFill>
                <a:schemeClr val="bg1"/>
              </a:solidFill>
              <a:highlight>
                <a:srgbClr val="800000"/>
              </a:highlight>
            </a:rPr>
            <a:t>keeps looping in a forever loop until coverage for the perspective test that runs the sequence hits 100.</a:t>
          </a:r>
        </a:p>
      </dsp:txBody>
      <dsp:txXfrm>
        <a:off x="7507140" y="1943308"/>
        <a:ext cx="3298414" cy="1280510"/>
      </dsp:txXfrm>
    </dsp:sp>
    <dsp:sp modelId="{1E8D6046-8D12-4E78-8B15-F5764271BE66}">
      <dsp:nvSpPr>
        <dsp:cNvPr id="0" name=""/>
        <dsp:cNvSpPr/>
      </dsp:nvSpPr>
      <dsp:spPr>
        <a:xfrm>
          <a:off x="5576470" y="3469000"/>
          <a:ext cx="1322686" cy="132305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79CAE4-4BCD-4EB3-BC11-019A437EA863}">
      <dsp:nvSpPr>
        <dsp:cNvPr id="0" name=""/>
        <dsp:cNvSpPr/>
      </dsp:nvSpPr>
      <dsp:spPr>
        <a:xfrm>
          <a:off x="7044568" y="3477694"/>
          <a:ext cx="3819976" cy="1280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800" kern="1200" dirty="0">
              <a:solidFill>
                <a:schemeClr val="bg1"/>
              </a:solidFill>
              <a:highlight>
                <a:srgbClr val="800000"/>
              </a:highlight>
            </a:rPr>
            <a:t>keeps looping in a forever loop until the number of resets that is to be asserted which is defined by the </a:t>
          </a:r>
          <a:r>
            <a:rPr lang="en-US" sz="1800" kern="1200" dirty="0" err="1">
              <a:solidFill>
                <a:schemeClr val="bg1"/>
              </a:solidFill>
              <a:highlight>
                <a:srgbClr val="800000"/>
              </a:highlight>
            </a:rPr>
            <a:t>test_config</a:t>
          </a:r>
          <a:r>
            <a:rPr lang="en-US" sz="1800" kern="1200" dirty="0">
              <a:solidFill>
                <a:schemeClr val="bg1"/>
              </a:solidFill>
              <a:highlight>
                <a:srgbClr val="800000"/>
              </a:highlight>
            </a:rPr>
            <a:t> is finished as well.</a:t>
          </a:r>
          <a:endParaRPr lang="en-US" sz="1800" kern="1200" dirty="0">
            <a:highlight>
              <a:srgbClr val="800000"/>
            </a:highlight>
          </a:endParaRPr>
        </a:p>
      </dsp:txBody>
      <dsp:txXfrm>
        <a:off x="7044568" y="3477694"/>
        <a:ext cx="3819976" cy="1280510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F2FDDB-0EF2-473A-B315-4E23EFA6B1FE}">
      <dsp:nvSpPr>
        <dsp:cNvPr id="0" name=""/>
        <dsp:cNvSpPr/>
      </dsp:nvSpPr>
      <dsp:spPr>
        <a:xfrm>
          <a:off x="3184865" y="1372864"/>
          <a:ext cx="2469063" cy="2469185"/>
        </a:xfrm>
        <a:prstGeom prst="ellipse">
          <a:avLst/>
        </a:prstGeom>
        <a:solidFill>
          <a:schemeClr val="tx1">
            <a:lumMod val="95000"/>
            <a:lumOff val="500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bg1"/>
              </a:solidFill>
            </a:rPr>
            <a:t>ALU repetition sequence</a:t>
          </a:r>
        </a:p>
      </dsp:txBody>
      <dsp:txXfrm>
        <a:off x="3546451" y="1734468"/>
        <a:ext cx="1745891" cy="1745977"/>
      </dsp:txXfrm>
    </dsp:sp>
    <dsp:sp modelId="{67E10470-8429-4313-A979-E4661E041BF7}">
      <dsp:nvSpPr>
        <dsp:cNvPr id="0" name=""/>
        <dsp:cNvSpPr/>
      </dsp:nvSpPr>
      <dsp:spPr>
        <a:xfrm>
          <a:off x="1911605" y="0"/>
          <a:ext cx="4977224" cy="5188454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1E0BB-45D4-4BB7-9365-3AA9F9B7DC17}">
      <dsp:nvSpPr>
        <dsp:cNvPr id="0" name=""/>
        <dsp:cNvSpPr/>
      </dsp:nvSpPr>
      <dsp:spPr>
        <a:xfrm>
          <a:off x="5576470" y="437386"/>
          <a:ext cx="1322686" cy="1323055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8D2479-6E95-440E-8A9F-972CE19F650D}">
      <dsp:nvSpPr>
        <dsp:cNvPr id="0" name=""/>
        <dsp:cNvSpPr/>
      </dsp:nvSpPr>
      <dsp:spPr>
        <a:xfrm>
          <a:off x="6998783" y="455176"/>
          <a:ext cx="3851596" cy="1280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900" kern="1200" dirty="0"/>
            <a:t>Randomizes the input stimulus of the DUT according to the specified constraints using the </a:t>
          </a:r>
          <a:r>
            <a:rPr lang="en-US" sz="1900" kern="1200" dirty="0" err="1">
              <a:solidFill>
                <a:schemeClr val="bg1"/>
              </a:solidFill>
              <a:highlight>
                <a:srgbClr val="800000"/>
              </a:highlight>
            </a:rPr>
            <a:t>alu_seq_item</a:t>
          </a:r>
          <a:endParaRPr lang="en-US" sz="1900" kern="1200" dirty="0">
            <a:solidFill>
              <a:schemeClr val="bg1"/>
            </a:solidFill>
            <a:highlight>
              <a:srgbClr val="800000"/>
            </a:highlight>
          </a:endParaRPr>
        </a:p>
      </dsp:txBody>
      <dsp:txXfrm>
        <a:off x="6998783" y="455176"/>
        <a:ext cx="3851596" cy="1280510"/>
      </dsp:txXfrm>
    </dsp:sp>
    <dsp:sp modelId="{A15123A9-B8FB-4283-AACA-3784CAB07661}">
      <dsp:nvSpPr>
        <dsp:cNvPr id="0" name=""/>
        <dsp:cNvSpPr/>
      </dsp:nvSpPr>
      <dsp:spPr>
        <a:xfrm>
          <a:off x="6087692" y="1942557"/>
          <a:ext cx="1322686" cy="1323055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EF6179-7EA8-4160-BFFC-7EFB79E85561}">
      <dsp:nvSpPr>
        <dsp:cNvPr id="0" name=""/>
        <dsp:cNvSpPr/>
      </dsp:nvSpPr>
      <dsp:spPr>
        <a:xfrm>
          <a:off x="7507140" y="1943308"/>
          <a:ext cx="3298414" cy="1280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800" kern="1200" dirty="0">
              <a:solidFill>
                <a:schemeClr val="bg1"/>
              </a:solidFill>
              <a:highlight>
                <a:srgbClr val="800000"/>
              </a:highlight>
            </a:rPr>
            <a:t>keeps looping in a forever loop until coverage for the perspective test that runs the sequence hits 100.</a:t>
          </a:r>
        </a:p>
      </dsp:txBody>
      <dsp:txXfrm>
        <a:off x="7507140" y="1943308"/>
        <a:ext cx="3298414" cy="1280510"/>
      </dsp:txXfrm>
    </dsp:sp>
    <dsp:sp modelId="{1E8D6046-8D12-4E78-8B15-F5764271BE66}">
      <dsp:nvSpPr>
        <dsp:cNvPr id="0" name=""/>
        <dsp:cNvSpPr/>
      </dsp:nvSpPr>
      <dsp:spPr>
        <a:xfrm>
          <a:off x="5576470" y="3469000"/>
          <a:ext cx="1322686" cy="132305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79CAE4-4BCD-4EB3-BC11-019A437EA863}">
      <dsp:nvSpPr>
        <dsp:cNvPr id="0" name=""/>
        <dsp:cNvSpPr/>
      </dsp:nvSpPr>
      <dsp:spPr>
        <a:xfrm>
          <a:off x="7044568" y="3477694"/>
          <a:ext cx="3819976" cy="1280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800" kern="1200" dirty="0">
              <a:solidFill>
                <a:schemeClr val="bg1"/>
              </a:solidFill>
              <a:highlight>
                <a:srgbClr val="800000"/>
              </a:highlight>
            </a:rPr>
            <a:t>keeps looping in a forever loop until the number of resets that is to be asserted which is defined by the </a:t>
          </a:r>
          <a:r>
            <a:rPr lang="en-US" sz="1800" kern="1200" dirty="0" err="1">
              <a:solidFill>
                <a:schemeClr val="bg1"/>
              </a:solidFill>
              <a:highlight>
                <a:srgbClr val="800000"/>
              </a:highlight>
            </a:rPr>
            <a:t>test_config</a:t>
          </a:r>
          <a:r>
            <a:rPr lang="en-US" sz="1800" kern="1200" dirty="0">
              <a:solidFill>
                <a:schemeClr val="bg1"/>
              </a:solidFill>
              <a:highlight>
                <a:srgbClr val="800000"/>
              </a:highlight>
            </a:rPr>
            <a:t> is finished as well.</a:t>
          </a:r>
          <a:endParaRPr lang="en-US" sz="1800" kern="1200" dirty="0">
            <a:highlight>
              <a:srgbClr val="800000"/>
            </a:highlight>
          </a:endParaRPr>
        </a:p>
      </dsp:txBody>
      <dsp:txXfrm>
        <a:off x="7044568" y="3477694"/>
        <a:ext cx="3819976" cy="1280510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F2FDDB-0EF2-473A-B315-4E23EFA6B1FE}">
      <dsp:nvSpPr>
        <dsp:cNvPr id="0" name=""/>
        <dsp:cNvSpPr/>
      </dsp:nvSpPr>
      <dsp:spPr>
        <a:xfrm>
          <a:off x="3152399" y="1372864"/>
          <a:ext cx="2469146" cy="2469185"/>
        </a:xfrm>
        <a:prstGeom prst="ellipse">
          <a:avLst/>
        </a:prstGeom>
        <a:solidFill>
          <a:schemeClr val="tx1">
            <a:lumMod val="95000"/>
            <a:lumOff val="500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bg1"/>
              </a:solidFill>
            </a:rPr>
            <a:t>Reset Sequence</a:t>
          </a:r>
        </a:p>
      </dsp:txBody>
      <dsp:txXfrm>
        <a:off x="3513997" y="1734468"/>
        <a:ext cx="1745950" cy="1745977"/>
      </dsp:txXfrm>
    </dsp:sp>
    <dsp:sp modelId="{67E10470-8429-4313-A979-E4661E041BF7}">
      <dsp:nvSpPr>
        <dsp:cNvPr id="0" name=""/>
        <dsp:cNvSpPr/>
      </dsp:nvSpPr>
      <dsp:spPr>
        <a:xfrm>
          <a:off x="1879133" y="0"/>
          <a:ext cx="4976986" cy="5188454"/>
        </a:xfrm>
        <a:prstGeom prst="blockArc">
          <a:avLst>
            <a:gd name="adj1" fmla="val 17747832"/>
            <a:gd name="adj2" fmla="val 3872736"/>
            <a:gd name="adj3" fmla="val 558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1E0BB-45D4-4BB7-9365-3AA9F9B7DC17}">
      <dsp:nvSpPr>
        <dsp:cNvPr id="0" name=""/>
        <dsp:cNvSpPr/>
      </dsp:nvSpPr>
      <dsp:spPr>
        <a:xfrm>
          <a:off x="5842236" y="822369"/>
          <a:ext cx="1322706" cy="1323055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8D2479-6E95-440E-8A9F-972CE19F650D}">
      <dsp:nvSpPr>
        <dsp:cNvPr id="0" name=""/>
        <dsp:cNvSpPr/>
      </dsp:nvSpPr>
      <dsp:spPr>
        <a:xfrm>
          <a:off x="7273155" y="836008"/>
          <a:ext cx="3851744" cy="1280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600" kern="1200" dirty="0"/>
            <a:t>Randomizes the </a:t>
          </a:r>
          <a:r>
            <a:rPr lang="en-US" sz="1600" kern="1200" dirty="0" err="1">
              <a:solidFill>
                <a:schemeClr val="bg1"/>
              </a:solidFill>
              <a:highlight>
                <a:srgbClr val="800000"/>
              </a:highlight>
            </a:rPr>
            <a:t>rst_seq_item</a:t>
          </a:r>
          <a:r>
            <a:rPr lang="en-US" sz="1600" kern="1200" dirty="0">
              <a:solidFill>
                <a:schemeClr val="bg1"/>
              </a:solidFill>
              <a:highlight>
                <a:srgbClr val="800000"/>
              </a:highlight>
            </a:rPr>
            <a:t> properties (</a:t>
          </a:r>
          <a:r>
            <a:rPr lang="en-US" sz="1600" kern="1200" dirty="0" err="1">
              <a:solidFill>
                <a:schemeClr val="bg1"/>
              </a:solidFill>
              <a:highlight>
                <a:srgbClr val="800000"/>
              </a:highlight>
            </a:rPr>
            <a:t>rst_duration</a:t>
          </a:r>
          <a:r>
            <a:rPr lang="en-US" sz="1600" kern="1200" dirty="0">
              <a:solidFill>
                <a:schemeClr val="bg1"/>
              </a:solidFill>
              <a:highlight>
                <a:srgbClr val="800000"/>
              </a:highlight>
            </a:rPr>
            <a:t>, </a:t>
          </a:r>
          <a:r>
            <a:rPr lang="en-US" sz="1600" kern="1200" dirty="0" err="1">
              <a:solidFill>
                <a:schemeClr val="bg1"/>
              </a:solidFill>
              <a:highlight>
                <a:srgbClr val="800000"/>
              </a:highlight>
            </a:rPr>
            <a:t>rst_delay</a:t>
          </a:r>
          <a:r>
            <a:rPr lang="en-US" sz="1600" kern="1200" dirty="0">
              <a:solidFill>
                <a:schemeClr val="bg1"/>
              </a:solidFill>
              <a:highlight>
                <a:srgbClr val="800000"/>
              </a:highlight>
            </a:rPr>
            <a:t>, rst_on..</a:t>
          </a:r>
          <a:r>
            <a:rPr lang="en-US" sz="1600" kern="1200" dirty="0" err="1">
              <a:solidFill>
                <a:schemeClr val="bg1"/>
              </a:solidFill>
              <a:highlight>
                <a:srgbClr val="800000"/>
              </a:highlight>
            </a:rPr>
            <a:t>etc</a:t>
          </a:r>
          <a:r>
            <a:rPr lang="en-US" sz="1600" kern="1200" dirty="0">
              <a:solidFill>
                <a:schemeClr val="bg1"/>
              </a:solidFill>
              <a:highlight>
                <a:srgbClr val="800000"/>
              </a:highlight>
            </a:rPr>
            <a:t>)</a:t>
          </a:r>
        </a:p>
      </dsp:txBody>
      <dsp:txXfrm>
        <a:off x="7273155" y="836008"/>
        <a:ext cx="3851744" cy="1280510"/>
      </dsp:txXfrm>
    </dsp:sp>
    <dsp:sp modelId="{A15123A9-B8FB-4283-AACA-3784CAB07661}">
      <dsp:nvSpPr>
        <dsp:cNvPr id="0" name=""/>
        <dsp:cNvSpPr/>
      </dsp:nvSpPr>
      <dsp:spPr>
        <a:xfrm>
          <a:off x="5842236" y="2917986"/>
          <a:ext cx="1322706" cy="1323055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EF6179-7EA8-4160-BFFC-7EFB79E85561}">
      <dsp:nvSpPr>
        <dsp:cNvPr id="0" name=""/>
        <dsp:cNvSpPr/>
      </dsp:nvSpPr>
      <dsp:spPr>
        <a:xfrm>
          <a:off x="7262912" y="2917181"/>
          <a:ext cx="3298541" cy="1280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500" kern="1200" dirty="0">
              <a:solidFill>
                <a:schemeClr val="bg1"/>
              </a:solidFill>
              <a:highlight>
                <a:srgbClr val="800000"/>
              </a:highlight>
            </a:rPr>
            <a:t>keeps looping in a forever loop until the number of resets that is to be asserted which is defined by the </a:t>
          </a:r>
          <a:r>
            <a:rPr lang="en-US" sz="1500" kern="1200" dirty="0" err="1">
              <a:solidFill>
                <a:schemeClr val="bg1"/>
              </a:solidFill>
              <a:highlight>
                <a:srgbClr val="800000"/>
              </a:highlight>
            </a:rPr>
            <a:t>test_config</a:t>
          </a:r>
          <a:r>
            <a:rPr lang="en-US" sz="1500" kern="1200" dirty="0">
              <a:solidFill>
                <a:schemeClr val="bg1"/>
              </a:solidFill>
              <a:highlight>
                <a:srgbClr val="800000"/>
              </a:highlight>
            </a:rPr>
            <a:t> is finished as well.</a:t>
          </a:r>
        </a:p>
      </dsp:txBody>
      <dsp:txXfrm>
        <a:off x="7262912" y="2917181"/>
        <a:ext cx="3298541" cy="1280510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F2FDDB-0EF2-473A-B315-4E23EFA6B1FE}">
      <dsp:nvSpPr>
        <dsp:cNvPr id="0" name=""/>
        <dsp:cNvSpPr/>
      </dsp:nvSpPr>
      <dsp:spPr>
        <a:xfrm>
          <a:off x="3046569" y="1372864"/>
          <a:ext cx="2469063" cy="2469185"/>
        </a:xfrm>
        <a:prstGeom prst="ellipse">
          <a:avLst/>
        </a:prstGeom>
        <a:solidFill>
          <a:schemeClr val="tx1">
            <a:lumMod val="95000"/>
            <a:lumOff val="500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Virtual Sequencer</a:t>
          </a:r>
        </a:p>
      </dsp:txBody>
      <dsp:txXfrm>
        <a:off x="3408155" y="1734468"/>
        <a:ext cx="1745891" cy="1745977"/>
      </dsp:txXfrm>
    </dsp:sp>
    <dsp:sp modelId="{67E10470-8429-4313-A979-E4661E041BF7}">
      <dsp:nvSpPr>
        <dsp:cNvPr id="0" name=""/>
        <dsp:cNvSpPr/>
      </dsp:nvSpPr>
      <dsp:spPr>
        <a:xfrm>
          <a:off x="1773309" y="0"/>
          <a:ext cx="4977224" cy="5188454"/>
        </a:xfrm>
        <a:prstGeom prst="blockArc">
          <a:avLst>
            <a:gd name="adj1" fmla="val 18657792"/>
            <a:gd name="adj2" fmla="val 2965590"/>
            <a:gd name="adj3" fmla="val 56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1E0BB-45D4-4BB7-9365-3AA9F9B7DC17}">
      <dsp:nvSpPr>
        <dsp:cNvPr id="0" name=""/>
        <dsp:cNvSpPr/>
      </dsp:nvSpPr>
      <dsp:spPr>
        <a:xfrm>
          <a:off x="5949397" y="1942557"/>
          <a:ext cx="1322686" cy="1323055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8D2479-6E95-440E-8A9F-972CE19F650D}">
      <dsp:nvSpPr>
        <dsp:cNvPr id="0" name=""/>
        <dsp:cNvSpPr/>
      </dsp:nvSpPr>
      <dsp:spPr>
        <a:xfrm>
          <a:off x="7379087" y="1936364"/>
          <a:ext cx="3851596" cy="1323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700" kern="1200" dirty="0">
              <a:solidFill>
                <a:schemeClr val="bg1"/>
              </a:solidFill>
              <a:highlight>
                <a:srgbClr val="800000"/>
              </a:highlight>
            </a:rPr>
            <a:t>Instantiates the </a:t>
          </a:r>
          <a:r>
            <a:rPr lang="en-US" sz="1700" kern="1200" dirty="0" err="1">
              <a:solidFill>
                <a:schemeClr val="bg1"/>
              </a:solidFill>
              <a:highlight>
                <a:srgbClr val="800000"/>
              </a:highlight>
            </a:rPr>
            <a:t>alu_sequencer</a:t>
          </a:r>
          <a:r>
            <a:rPr lang="en-US" sz="1700" kern="1200" dirty="0">
              <a:solidFill>
                <a:schemeClr val="bg1"/>
              </a:solidFill>
              <a:highlight>
                <a:srgbClr val="800000"/>
              </a:highlight>
            </a:rPr>
            <a:t> &amp; the </a:t>
          </a:r>
          <a:r>
            <a:rPr lang="en-US" sz="1700" kern="1200" dirty="0" err="1">
              <a:solidFill>
                <a:schemeClr val="bg1"/>
              </a:solidFill>
              <a:highlight>
                <a:srgbClr val="800000"/>
              </a:highlight>
            </a:rPr>
            <a:t>rst_sequencer</a:t>
          </a:r>
          <a:r>
            <a:rPr lang="en-US" sz="1700" kern="1200" dirty="0">
              <a:solidFill>
                <a:schemeClr val="bg1"/>
              </a:solidFill>
              <a:highlight>
                <a:srgbClr val="800000"/>
              </a:highlight>
            </a:rPr>
            <a:t> so they can be used later to point to the sequencers of the same type inside the virtual sequence and start sequences respectively on them</a:t>
          </a:r>
        </a:p>
      </dsp:txBody>
      <dsp:txXfrm>
        <a:off x="7379087" y="1936364"/>
        <a:ext cx="3851596" cy="1323055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F2FDDB-0EF2-473A-B315-4E23EFA6B1FE}">
      <dsp:nvSpPr>
        <dsp:cNvPr id="0" name=""/>
        <dsp:cNvSpPr/>
      </dsp:nvSpPr>
      <dsp:spPr>
        <a:xfrm>
          <a:off x="3046569" y="1372864"/>
          <a:ext cx="2469063" cy="2469185"/>
        </a:xfrm>
        <a:prstGeom prst="ellipse">
          <a:avLst/>
        </a:prstGeom>
        <a:solidFill>
          <a:schemeClr val="tx1">
            <a:lumMod val="95000"/>
            <a:lumOff val="500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chemeClr val="bg1"/>
              </a:solidFill>
            </a:rPr>
            <a:t>ALU Interface</a:t>
          </a:r>
        </a:p>
      </dsp:txBody>
      <dsp:txXfrm>
        <a:off x="3408155" y="1734468"/>
        <a:ext cx="1745891" cy="1745977"/>
      </dsp:txXfrm>
    </dsp:sp>
    <dsp:sp modelId="{67E10470-8429-4313-A979-E4661E041BF7}">
      <dsp:nvSpPr>
        <dsp:cNvPr id="0" name=""/>
        <dsp:cNvSpPr/>
      </dsp:nvSpPr>
      <dsp:spPr>
        <a:xfrm>
          <a:off x="1773309" y="0"/>
          <a:ext cx="4977224" cy="5188454"/>
        </a:xfrm>
        <a:prstGeom prst="blockArc">
          <a:avLst>
            <a:gd name="adj1" fmla="val 18657792"/>
            <a:gd name="adj2" fmla="val 2965590"/>
            <a:gd name="adj3" fmla="val 56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1E0BB-45D4-4BB7-9365-3AA9F9B7DC17}">
      <dsp:nvSpPr>
        <dsp:cNvPr id="0" name=""/>
        <dsp:cNvSpPr/>
      </dsp:nvSpPr>
      <dsp:spPr>
        <a:xfrm>
          <a:off x="5949397" y="1942557"/>
          <a:ext cx="1322686" cy="1323055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8D2479-6E95-440E-8A9F-972CE19F650D}">
      <dsp:nvSpPr>
        <dsp:cNvPr id="0" name=""/>
        <dsp:cNvSpPr/>
      </dsp:nvSpPr>
      <dsp:spPr>
        <a:xfrm>
          <a:off x="7379087" y="1936364"/>
          <a:ext cx="3851596" cy="1323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3000" kern="1200" dirty="0">
              <a:solidFill>
                <a:schemeClr val="bg1"/>
              </a:solidFill>
              <a:highlight>
                <a:srgbClr val="800000"/>
              </a:highlight>
            </a:rPr>
            <a:t>ALU Interface has all of the input signals of the DUT except the </a:t>
          </a:r>
          <a:r>
            <a:rPr lang="en-US" sz="3000" kern="1200" dirty="0" err="1">
              <a:solidFill>
                <a:schemeClr val="bg1"/>
              </a:solidFill>
              <a:highlight>
                <a:srgbClr val="800000"/>
              </a:highlight>
            </a:rPr>
            <a:t>rst</a:t>
          </a:r>
          <a:endParaRPr lang="en-US" sz="3000" kern="1200" dirty="0">
            <a:solidFill>
              <a:schemeClr val="bg1"/>
            </a:solidFill>
            <a:highlight>
              <a:srgbClr val="800000"/>
            </a:highlight>
          </a:endParaRPr>
        </a:p>
      </dsp:txBody>
      <dsp:txXfrm>
        <a:off x="7379087" y="1936364"/>
        <a:ext cx="3851596" cy="1323055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F2FDDB-0EF2-473A-B315-4E23EFA6B1FE}">
      <dsp:nvSpPr>
        <dsp:cNvPr id="0" name=""/>
        <dsp:cNvSpPr/>
      </dsp:nvSpPr>
      <dsp:spPr>
        <a:xfrm>
          <a:off x="3154652" y="1372864"/>
          <a:ext cx="2469063" cy="2469185"/>
        </a:xfrm>
        <a:prstGeom prst="ellipse">
          <a:avLst/>
        </a:prstGeom>
        <a:solidFill>
          <a:schemeClr val="tx1">
            <a:lumMod val="95000"/>
            <a:lumOff val="500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chemeClr val="bg1"/>
              </a:solidFill>
            </a:rPr>
            <a:t>RST Interface</a:t>
          </a:r>
        </a:p>
      </dsp:txBody>
      <dsp:txXfrm>
        <a:off x="3516238" y="1734468"/>
        <a:ext cx="1745891" cy="1745977"/>
      </dsp:txXfrm>
    </dsp:sp>
    <dsp:sp modelId="{67E10470-8429-4313-A979-E4661E041BF7}">
      <dsp:nvSpPr>
        <dsp:cNvPr id="0" name=""/>
        <dsp:cNvSpPr/>
      </dsp:nvSpPr>
      <dsp:spPr>
        <a:xfrm>
          <a:off x="1881392" y="0"/>
          <a:ext cx="4977224" cy="5188454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1E0BB-45D4-4BB7-9365-3AA9F9B7DC17}">
      <dsp:nvSpPr>
        <dsp:cNvPr id="0" name=""/>
        <dsp:cNvSpPr/>
      </dsp:nvSpPr>
      <dsp:spPr>
        <a:xfrm>
          <a:off x="5546257" y="437386"/>
          <a:ext cx="1322686" cy="1323055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8D2479-6E95-440E-8A9F-972CE19F650D}">
      <dsp:nvSpPr>
        <dsp:cNvPr id="0" name=""/>
        <dsp:cNvSpPr/>
      </dsp:nvSpPr>
      <dsp:spPr>
        <a:xfrm>
          <a:off x="6968570" y="455176"/>
          <a:ext cx="3851596" cy="1280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2100" kern="1200" dirty="0">
              <a:solidFill>
                <a:schemeClr val="bg1"/>
              </a:solidFill>
              <a:highlight>
                <a:srgbClr val="800000"/>
              </a:highlight>
            </a:rPr>
            <a:t>RST Interface has </a:t>
          </a:r>
          <a:r>
            <a:rPr lang="en-US" sz="2100" kern="1200" dirty="0" err="1">
              <a:solidFill>
                <a:schemeClr val="bg1"/>
              </a:solidFill>
              <a:highlight>
                <a:srgbClr val="800000"/>
              </a:highlight>
            </a:rPr>
            <a:t>rst_n</a:t>
          </a:r>
          <a:endParaRPr lang="en-US" sz="2100" kern="1200" dirty="0">
            <a:solidFill>
              <a:schemeClr val="bg1"/>
            </a:solidFill>
            <a:highlight>
              <a:srgbClr val="800000"/>
            </a:highlight>
          </a:endParaRPr>
        </a:p>
      </dsp:txBody>
      <dsp:txXfrm>
        <a:off x="6968570" y="455176"/>
        <a:ext cx="3851596" cy="1280510"/>
      </dsp:txXfrm>
    </dsp:sp>
    <dsp:sp modelId="{D1EB69B2-CF49-45FF-B82E-55303DACFBAF}">
      <dsp:nvSpPr>
        <dsp:cNvPr id="0" name=""/>
        <dsp:cNvSpPr/>
      </dsp:nvSpPr>
      <dsp:spPr>
        <a:xfrm>
          <a:off x="6057479" y="1942557"/>
          <a:ext cx="1322686" cy="1323055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D60A5B-6E60-47E8-B1B7-CE5B0430E1B2}">
      <dsp:nvSpPr>
        <dsp:cNvPr id="0" name=""/>
        <dsp:cNvSpPr/>
      </dsp:nvSpPr>
      <dsp:spPr>
        <a:xfrm>
          <a:off x="7416501" y="1943308"/>
          <a:ext cx="3419266" cy="1280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2100" kern="1200" dirty="0">
              <a:solidFill>
                <a:schemeClr val="bg1"/>
              </a:solidFill>
              <a:highlight>
                <a:srgbClr val="800000"/>
              </a:highlight>
            </a:rPr>
            <a:t>Also has the event which is triggered to start the </a:t>
          </a:r>
          <a:r>
            <a:rPr lang="en-US" sz="2100" kern="1200" dirty="0" err="1">
              <a:solidFill>
                <a:schemeClr val="bg1"/>
              </a:solidFill>
              <a:highlight>
                <a:srgbClr val="800000"/>
              </a:highlight>
            </a:rPr>
            <a:t>rst</a:t>
          </a:r>
          <a:r>
            <a:rPr lang="en-US" sz="2100" kern="1200" dirty="0">
              <a:solidFill>
                <a:schemeClr val="bg1"/>
              </a:solidFill>
              <a:highlight>
                <a:srgbClr val="800000"/>
              </a:highlight>
            </a:rPr>
            <a:t> assertion from the </a:t>
          </a:r>
          <a:r>
            <a:rPr lang="en-US" sz="2100" kern="1200" dirty="0" err="1">
              <a:solidFill>
                <a:schemeClr val="bg1"/>
              </a:solidFill>
              <a:highlight>
                <a:srgbClr val="800000"/>
              </a:highlight>
            </a:rPr>
            <a:t>top_testbench</a:t>
          </a:r>
          <a:endParaRPr lang="en-US" sz="2100" kern="1200" dirty="0">
            <a:solidFill>
              <a:schemeClr val="bg1"/>
            </a:solidFill>
            <a:highlight>
              <a:srgbClr val="800000"/>
            </a:highlight>
          </a:endParaRPr>
        </a:p>
      </dsp:txBody>
      <dsp:txXfrm>
        <a:off x="7416501" y="1943308"/>
        <a:ext cx="3419266" cy="1280510"/>
      </dsp:txXfrm>
    </dsp:sp>
    <dsp:sp modelId="{0616627E-DC18-43E1-A86B-66F4C4901DFA}">
      <dsp:nvSpPr>
        <dsp:cNvPr id="0" name=""/>
        <dsp:cNvSpPr/>
      </dsp:nvSpPr>
      <dsp:spPr>
        <a:xfrm>
          <a:off x="5546257" y="3469000"/>
          <a:ext cx="1322686" cy="1323055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B87DEC-F9AF-49E8-861E-62CFA69D2B8F}">
      <dsp:nvSpPr>
        <dsp:cNvPr id="0" name=""/>
        <dsp:cNvSpPr/>
      </dsp:nvSpPr>
      <dsp:spPr>
        <a:xfrm>
          <a:off x="7061830" y="3504943"/>
          <a:ext cx="3826544" cy="1280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2000" kern="1200" dirty="0">
              <a:solidFill>
                <a:schemeClr val="bg1"/>
              </a:solidFill>
              <a:highlight>
                <a:srgbClr val="800000"/>
              </a:highlight>
            </a:rPr>
            <a:t>Receives the </a:t>
          </a:r>
          <a:r>
            <a:rPr lang="en-US" sz="2000" kern="1200" dirty="0" err="1">
              <a:solidFill>
                <a:schemeClr val="bg1"/>
              </a:solidFill>
              <a:highlight>
                <a:srgbClr val="800000"/>
              </a:highlight>
            </a:rPr>
            <a:t>rst_delay</a:t>
          </a:r>
          <a:r>
            <a:rPr lang="en-US" sz="2000" kern="1200" dirty="0">
              <a:solidFill>
                <a:schemeClr val="bg1"/>
              </a:solidFill>
              <a:highlight>
                <a:srgbClr val="800000"/>
              </a:highlight>
            </a:rPr>
            <a:t> &amp; </a:t>
          </a:r>
          <a:r>
            <a:rPr lang="en-US" sz="2000" kern="1200" dirty="0" err="1">
              <a:solidFill>
                <a:schemeClr val="bg1"/>
              </a:solidFill>
              <a:highlight>
                <a:srgbClr val="800000"/>
              </a:highlight>
            </a:rPr>
            <a:t>rst_duration</a:t>
          </a:r>
          <a:r>
            <a:rPr lang="en-US" sz="2000" kern="1200" dirty="0">
              <a:solidFill>
                <a:schemeClr val="bg1"/>
              </a:solidFill>
              <a:highlight>
                <a:srgbClr val="800000"/>
              </a:highlight>
            </a:rPr>
            <a:t> from the verification environment and asserts the </a:t>
          </a:r>
          <a:r>
            <a:rPr lang="en-US" sz="2000" kern="1200" dirty="0" err="1">
              <a:solidFill>
                <a:schemeClr val="bg1"/>
              </a:solidFill>
              <a:highlight>
                <a:srgbClr val="800000"/>
              </a:highlight>
            </a:rPr>
            <a:t>rst</a:t>
          </a:r>
          <a:r>
            <a:rPr lang="en-US" sz="2000" kern="1200" dirty="0">
              <a:solidFill>
                <a:schemeClr val="bg1"/>
              </a:solidFill>
              <a:highlight>
                <a:srgbClr val="800000"/>
              </a:highlight>
            </a:rPr>
            <a:t> according to those values</a:t>
          </a:r>
        </a:p>
      </dsp:txBody>
      <dsp:txXfrm>
        <a:off x="7061830" y="3504943"/>
        <a:ext cx="3826544" cy="1280510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F2FDDB-0EF2-473A-B315-4E23EFA6B1FE}">
      <dsp:nvSpPr>
        <dsp:cNvPr id="0" name=""/>
        <dsp:cNvSpPr/>
      </dsp:nvSpPr>
      <dsp:spPr>
        <a:xfrm>
          <a:off x="2448299" y="775958"/>
          <a:ext cx="1395588" cy="1395610"/>
        </a:xfrm>
        <a:prstGeom prst="ellipse">
          <a:avLst/>
        </a:prstGeom>
        <a:solidFill>
          <a:schemeClr val="tx1">
            <a:lumMod val="95000"/>
            <a:lumOff val="500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solidFill>
                <a:schemeClr val="bg1"/>
              </a:solidFill>
            </a:rPr>
            <a:t>Base_V_Seq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2652678" y="980340"/>
        <a:ext cx="986830" cy="986846"/>
      </dsp:txXfrm>
    </dsp:sp>
    <dsp:sp modelId="{67E10470-8429-4313-A979-E4661E041BF7}">
      <dsp:nvSpPr>
        <dsp:cNvPr id="0" name=""/>
        <dsp:cNvSpPr/>
      </dsp:nvSpPr>
      <dsp:spPr>
        <a:xfrm>
          <a:off x="1737595" y="0"/>
          <a:ext cx="2813047" cy="2932570"/>
        </a:xfrm>
        <a:prstGeom prst="blockArc">
          <a:avLst>
            <a:gd name="adj1" fmla="val 17747832"/>
            <a:gd name="adj2" fmla="val 3872736"/>
            <a:gd name="adj3" fmla="val 558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1E0BB-45D4-4BB7-9365-3AA9F9B7DC17}">
      <dsp:nvSpPr>
        <dsp:cNvPr id="0" name=""/>
        <dsp:cNvSpPr/>
      </dsp:nvSpPr>
      <dsp:spPr>
        <a:xfrm>
          <a:off x="3977584" y="464812"/>
          <a:ext cx="747607" cy="747805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8D2479-6E95-440E-8A9F-972CE19F650D}">
      <dsp:nvSpPr>
        <dsp:cNvPr id="0" name=""/>
        <dsp:cNvSpPr/>
      </dsp:nvSpPr>
      <dsp:spPr>
        <a:xfrm>
          <a:off x="4866353" y="451684"/>
          <a:ext cx="2181951" cy="72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100" b="1" kern="1200" dirty="0"/>
            <a:t>Instantiates the sequencers of the RST agent and the ALU agent</a:t>
          </a:r>
        </a:p>
      </dsp:txBody>
      <dsp:txXfrm>
        <a:off x="4866353" y="451684"/>
        <a:ext cx="2181951" cy="723758"/>
      </dsp:txXfrm>
    </dsp:sp>
    <dsp:sp modelId="{1E8D6046-8D12-4E78-8B15-F5764271BE66}">
      <dsp:nvSpPr>
        <dsp:cNvPr id="0" name=""/>
        <dsp:cNvSpPr/>
      </dsp:nvSpPr>
      <dsp:spPr>
        <a:xfrm>
          <a:off x="3977584" y="1649277"/>
          <a:ext cx="747607" cy="74780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B78207-DD0E-4E80-A663-3FB1056EFA05}">
      <dsp:nvSpPr>
        <dsp:cNvPr id="0" name=""/>
        <dsp:cNvSpPr/>
      </dsp:nvSpPr>
      <dsp:spPr>
        <a:xfrm>
          <a:off x="4871117" y="1612555"/>
          <a:ext cx="2517354" cy="72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100" b="1" kern="1200" dirty="0">
              <a:solidFill>
                <a:schemeClr val="bg1"/>
              </a:solidFill>
              <a:highlight>
                <a:srgbClr val="800000"/>
              </a:highlight>
            </a:rPr>
            <a:t>Uses `</a:t>
          </a:r>
          <a:r>
            <a:rPr lang="en-US" sz="1100" b="1" kern="1200" dirty="0" err="1">
              <a:solidFill>
                <a:schemeClr val="bg1"/>
              </a:solidFill>
              <a:highlight>
                <a:srgbClr val="800000"/>
              </a:highlight>
            </a:rPr>
            <a:t>uvm_declare_p_sequencer</a:t>
          </a:r>
          <a:r>
            <a:rPr lang="en-US" sz="1100" b="1" kern="1200" dirty="0">
              <a:solidFill>
                <a:schemeClr val="bg1"/>
              </a:solidFill>
              <a:highlight>
                <a:srgbClr val="800000"/>
              </a:highlight>
            </a:rPr>
            <a:t> to create set and casts the </a:t>
          </a:r>
          <a:r>
            <a:rPr lang="en-US" sz="1100" b="1" kern="1200" dirty="0" err="1">
              <a:solidFill>
                <a:schemeClr val="bg1"/>
              </a:solidFill>
              <a:highlight>
                <a:srgbClr val="800000"/>
              </a:highlight>
            </a:rPr>
            <a:t>p_sequencer</a:t>
          </a:r>
          <a:r>
            <a:rPr lang="en-US" sz="1100" b="1" kern="1200" dirty="0">
              <a:solidFill>
                <a:schemeClr val="bg1"/>
              </a:solidFill>
              <a:highlight>
                <a:srgbClr val="800000"/>
              </a:highlight>
            </a:rPr>
            <a:t> to the virtual sequencer which runs the virtual sequence</a:t>
          </a:r>
        </a:p>
      </dsp:txBody>
      <dsp:txXfrm>
        <a:off x="4871117" y="1612555"/>
        <a:ext cx="2517354" cy="7237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F2FDDB-0EF2-473A-B315-4E23EFA6B1FE}">
      <dsp:nvSpPr>
        <dsp:cNvPr id="0" name=""/>
        <dsp:cNvSpPr/>
      </dsp:nvSpPr>
      <dsp:spPr>
        <a:xfrm>
          <a:off x="2388487" y="775958"/>
          <a:ext cx="1395541" cy="1395610"/>
        </a:xfrm>
        <a:prstGeom prst="ellipse">
          <a:avLst/>
        </a:prstGeom>
        <a:solidFill>
          <a:schemeClr val="tx1">
            <a:lumMod val="95000"/>
            <a:lumOff val="500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ALU agent Config</a:t>
          </a:r>
        </a:p>
      </dsp:txBody>
      <dsp:txXfrm>
        <a:off x="2592859" y="980340"/>
        <a:ext cx="986797" cy="986846"/>
      </dsp:txXfrm>
    </dsp:sp>
    <dsp:sp modelId="{67E10470-8429-4313-A979-E4661E041BF7}">
      <dsp:nvSpPr>
        <dsp:cNvPr id="0" name=""/>
        <dsp:cNvSpPr/>
      </dsp:nvSpPr>
      <dsp:spPr>
        <a:xfrm>
          <a:off x="1677785" y="0"/>
          <a:ext cx="2813181" cy="2932570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1E0BB-45D4-4BB7-9365-3AA9F9B7DC17}">
      <dsp:nvSpPr>
        <dsp:cNvPr id="0" name=""/>
        <dsp:cNvSpPr/>
      </dsp:nvSpPr>
      <dsp:spPr>
        <a:xfrm>
          <a:off x="3749208" y="247215"/>
          <a:ext cx="747596" cy="747805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8D2479-6E95-440E-8A9F-972CE19F650D}">
      <dsp:nvSpPr>
        <dsp:cNvPr id="0" name=""/>
        <dsp:cNvSpPr/>
      </dsp:nvSpPr>
      <dsp:spPr>
        <a:xfrm>
          <a:off x="4633110" y="236433"/>
          <a:ext cx="2181868" cy="72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100" b="1" kern="1200" dirty="0"/>
            <a:t>Is Initialized in the env class using the </a:t>
          </a:r>
          <a:r>
            <a:rPr lang="en-US" sz="1100" b="1" kern="1200" dirty="0" err="1"/>
            <a:t>env_cfg</a:t>
          </a:r>
          <a:r>
            <a:rPr lang="en-US" sz="1100" b="1" kern="1200" dirty="0"/>
            <a:t> handle</a:t>
          </a:r>
        </a:p>
      </dsp:txBody>
      <dsp:txXfrm>
        <a:off x="4633110" y="236433"/>
        <a:ext cx="2181868" cy="723758"/>
      </dsp:txXfrm>
    </dsp:sp>
    <dsp:sp modelId="{1E8D6046-8D12-4E78-8B15-F5764271BE66}">
      <dsp:nvSpPr>
        <dsp:cNvPr id="0" name=""/>
        <dsp:cNvSpPr/>
      </dsp:nvSpPr>
      <dsp:spPr>
        <a:xfrm>
          <a:off x="4038156" y="1097954"/>
          <a:ext cx="747596" cy="74780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B78207-DD0E-4E80-A663-3FB1056EFA05}">
      <dsp:nvSpPr>
        <dsp:cNvPr id="0" name=""/>
        <dsp:cNvSpPr/>
      </dsp:nvSpPr>
      <dsp:spPr>
        <a:xfrm>
          <a:off x="4930991" y="1062111"/>
          <a:ext cx="2517258" cy="72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100" b="1" kern="1200" dirty="0">
              <a:solidFill>
                <a:schemeClr val="bg1"/>
              </a:solidFill>
              <a:highlight>
                <a:srgbClr val="800000"/>
              </a:highlight>
            </a:rPr>
            <a:t>Sets the </a:t>
          </a:r>
          <a:r>
            <a:rPr lang="en-US" sz="1100" b="1" kern="1200" dirty="0" err="1">
              <a:solidFill>
                <a:schemeClr val="bg1"/>
              </a:solidFill>
              <a:highlight>
                <a:srgbClr val="800000"/>
              </a:highlight>
            </a:rPr>
            <a:t>rst_vif</a:t>
          </a:r>
          <a:r>
            <a:rPr lang="en-US" sz="1100" b="1" kern="1200" dirty="0">
              <a:solidFill>
                <a:schemeClr val="bg1"/>
              </a:solidFill>
              <a:highlight>
                <a:srgbClr val="800000"/>
              </a:highlight>
            </a:rPr>
            <a:t> &amp; is used to set the </a:t>
          </a:r>
          <a:r>
            <a:rPr lang="en-US" sz="1100" b="1" kern="1200" dirty="0" err="1">
              <a:solidFill>
                <a:schemeClr val="bg1"/>
              </a:solidFill>
              <a:highlight>
                <a:srgbClr val="800000"/>
              </a:highlight>
            </a:rPr>
            <a:t>alu_vif</a:t>
          </a:r>
          <a:r>
            <a:rPr lang="en-US" sz="1100" b="1" kern="1200" dirty="0">
              <a:solidFill>
                <a:schemeClr val="bg1"/>
              </a:solidFill>
              <a:highlight>
                <a:srgbClr val="800000"/>
              </a:highlight>
            </a:rPr>
            <a:t> to ALU MONITOR &amp; ALU DRIVER</a:t>
          </a:r>
        </a:p>
      </dsp:txBody>
      <dsp:txXfrm>
        <a:off x="4930991" y="1062111"/>
        <a:ext cx="2517258" cy="723758"/>
      </dsp:txXfrm>
    </dsp:sp>
    <dsp:sp modelId="{8BA3C442-86A1-4C7F-84D6-D16E95673B96}">
      <dsp:nvSpPr>
        <dsp:cNvPr id="0" name=""/>
        <dsp:cNvSpPr/>
      </dsp:nvSpPr>
      <dsp:spPr>
        <a:xfrm>
          <a:off x="3749208" y="1960716"/>
          <a:ext cx="747596" cy="747805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AE34E7-A65C-4FDA-ABB4-9AF6B202F7B6}">
      <dsp:nvSpPr>
        <dsp:cNvPr id="0" name=""/>
        <dsp:cNvSpPr/>
      </dsp:nvSpPr>
      <dsp:spPr>
        <a:xfrm>
          <a:off x="4562241" y="2003968"/>
          <a:ext cx="3089771" cy="72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100" b="1" kern="1200" dirty="0">
              <a:solidFill>
                <a:prstClr val="white"/>
              </a:solidFill>
              <a:highlight>
                <a:srgbClr val="800000"/>
              </a:highlight>
              <a:latin typeface="Bierstadt"/>
              <a:ea typeface="+mn-ea"/>
              <a:cs typeface="+mn-cs"/>
            </a:rPr>
            <a:t>Is set to the </a:t>
          </a:r>
          <a:r>
            <a:rPr lang="en-US" sz="1100" b="1" kern="1200" dirty="0" err="1">
              <a:solidFill>
                <a:prstClr val="white"/>
              </a:solidFill>
              <a:highlight>
                <a:srgbClr val="800000"/>
              </a:highlight>
              <a:latin typeface="Bierstadt"/>
              <a:ea typeface="+mn-ea"/>
              <a:cs typeface="+mn-cs"/>
            </a:rPr>
            <a:t>ALU_agent_h</a:t>
          </a:r>
          <a:r>
            <a:rPr lang="en-US" sz="1100" b="1" kern="1200" dirty="0">
              <a:solidFill>
                <a:prstClr val="white"/>
              </a:solidFill>
              <a:highlight>
                <a:srgbClr val="800000"/>
              </a:highlight>
              <a:latin typeface="Bierstadt"/>
              <a:ea typeface="+mn-ea"/>
              <a:cs typeface="+mn-cs"/>
            </a:rPr>
            <a:t> through the </a:t>
          </a:r>
          <a:r>
            <a:rPr lang="en-US" sz="1100" b="1" kern="1200" dirty="0" err="1">
              <a:solidFill>
                <a:prstClr val="white"/>
              </a:solidFill>
              <a:highlight>
                <a:srgbClr val="800000"/>
              </a:highlight>
              <a:latin typeface="Bierstadt"/>
              <a:ea typeface="+mn-ea"/>
              <a:cs typeface="+mn-cs"/>
            </a:rPr>
            <a:t>uvm_config_db</a:t>
          </a:r>
          <a:endParaRPr lang="en-US" sz="1100" b="1" kern="1200" dirty="0">
            <a:solidFill>
              <a:prstClr val="white"/>
            </a:solidFill>
            <a:highlight>
              <a:srgbClr val="800000"/>
            </a:highlight>
            <a:latin typeface="Bierstadt"/>
            <a:ea typeface="+mn-ea"/>
            <a:cs typeface="+mn-cs"/>
          </a:endParaRPr>
        </a:p>
      </dsp:txBody>
      <dsp:txXfrm>
        <a:off x="4562241" y="2003968"/>
        <a:ext cx="3089771" cy="723758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F2FDDB-0EF2-473A-B315-4E23EFA6B1FE}">
      <dsp:nvSpPr>
        <dsp:cNvPr id="0" name=""/>
        <dsp:cNvSpPr/>
      </dsp:nvSpPr>
      <dsp:spPr>
        <a:xfrm>
          <a:off x="896735" y="775958"/>
          <a:ext cx="1395541" cy="1395610"/>
        </a:xfrm>
        <a:prstGeom prst="ellipse">
          <a:avLst/>
        </a:prstGeom>
        <a:gradFill rotWithShape="0">
          <a:gsLst>
            <a:gs pos="0">
              <a:schemeClr val="accent6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Repetition_v_seq</a:t>
          </a:r>
          <a:endParaRPr lang="en-US" sz="900" kern="1200" dirty="0"/>
        </a:p>
      </dsp:txBody>
      <dsp:txXfrm>
        <a:off x="1101107" y="980340"/>
        <a:ext cx="986797" cy="986846"/>
      </dsp:txXfrm>
    </dsp:sp>
    <dsp:sp modelId="{67E10470-8429-4313-A979-E4661E041BF7}">
      <dsp:nvSpPr>
        <dsp:cNvPr id="0" name=""/>
        <dsp:cNvSpPr/>
      </dsp:nvSpPr>
      <dsp:spPr>
        <a:xfrm>
          <a:off x="177074" y="0"/>
          <a:ext cx="2813181" cy="2932570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gradFill rotWithShape="0">
          <a:gsLst>
            <a:gs pos="0">
              <a:schemeClr val="accent6">
                <a:shade val="80000"/>
                <a:hueOff val="-774429"/>
                <a:satOff val="-51893"/>
                <a:lumOff val="3659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80000"/>
                <a:hueOff val="-774429"/>
                <a:satOff val="-51893"/>
                <a:lumOff val="3659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80000"/>
                <a:hueOff val="-774429"/>
                <a:satOff val="-51893"/>
                <a:lumOff val="3659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B71E0BB-45D4-4BB7-9365-3AA9F9B7DC17}">
      <dsp:nvSpPr>
        <dsp:cNvPr id="0" name=""/>
        <dsp:cNvSpPr/>
      </dsp:nvSpPr>
      <dsp:spPr>
        <a:xfrm>
          <a:off x="2248496" y="247215"/>
          <a:ext cx="747596" cy="747805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68D2479-6E95-440E-8A9F-972CE19F650D}">
      <dsp:nvSpPr>
        <dsp:cNvPr id="0" name=""/>
        <dsp:cNvSpPr/>
      </dsp:nvSpPr>
      <dsp:spPr>
        <a:xfrm>
          <a:off x="3001328" y="259239"/>
          <a:ext cx="1396228" cy="72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b="1" kern="1200" dirty="0">
              <a:solidFill>
                <a:schemeClr val="bg1"/>
              </a:solidFill>
              <a:highlight>
                <a:srgbClr val="800000"/>
              </a:highlight>
            </a:rPr>
            <a:t>Fork joins the start of both </a:t>
          </a:r>
          <a:r>
            <a:rPr lang="en-US" sz="1000" b="1" kern="1200" dirty="0" err="1">
              <a:solidFill>
                <a:schemeClr val="bg1"/>
              </a:solidFill>
              <a:highlight>
                <a:srgbClr val="800000"/>
              </a:highlight>
            </a:rPr>
            <a:t>rst_sequence</a:t>
          </a:r>
          <a:r>
            <a:rPr lang="en-US" sz="1000" b="1" kern="1200" dirty="0">
              <a:solidFill>
                <a:schemeClr val="bg1"/>
              </a:solidFill>
              <a:highlight>
                <a:srgbClr val="800000"/>
              </a:highlight>
            </a:rPr>
            <a:t> &amp; the </a:t>
          </a:r>
          <a:r>
            <a:rPr lang="en-US" sz="1000" b="1" kern="1200" dirty="0" err="1">
              <a:solidFill>
                <a:schemeClr val="bg1"/>
              </a:solidFill>
              <a:highlight>
                <a:srgbClr val="800000"/>
              </a:highlight>
            </a:rPr>
            <a:t>repition_sequences</a:t>
          </a:r>
          <a:endParaRPr lang="en-US" sz="1000" kern="1200" dirty="0">
            <a:solidFill>
              <a:schemeClr val="bg1"/>
            </a:solidFill>
            <a:highlight>
              <a:srgbClr val="800000"/>
            </a:highlight>
          </a:endParaRPr>
        </a:p>
      </dsp:txBody>
      <dsp:txXfrm>
        <a:off x="3001328" y="259239"/>
        <a:ext cx="1396228" cy="723758"/>
      </dsp:txXfrm>
    </dsp:sp>
    <dsp:sp modelId="{1E8D6046-8D12-4E78-8B15-F5764271BE66}">
      <dsp:nvSpPr>
        <dsp:cNvPr id="0" name=""/>
        <dsp:cNvSpPr/>
      </dsp:nvSpPr>
      <dsp:spPr>
        <a:xfrm>
          <a:off x="2537445" y="1097954"/>
          <a:ext cx="747596" cy="74780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9B78207-DD0E-4E80-A663-3FB1056EFA05}">
      <dsp:nvSpPr>
        <dsp:cNvPr id="0" name=""/>
        <dsp:cNvSpPr/>
      </dsp:nvSpPr>
      <dsp:spPr>
        <a:xfrm>
          <a:off x="3272054" y="1139647"/>
          <a:ext cx="1502561" cy="72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b="1" kern="1200" dirty="0" err="1"/>
            <a:t>repitition_sequences</a:t>
          </a:r>
          <a:r>
            <a:rPr lang="en-US" sz="1000" b="1" kern="1200" dirty="0"/>
            <a:t> are started using the </a:t>
          </a:r>
          <a:r>
            <a:rPr lang="en-US" sz="1000" b="1" kern="1200" dirty="0" err="1"/>
            <a:t>alu_sqr</a:t>
          </a:r>
          <a:r>
            <a:rPr lang="en-US" sz="1000" b="1" kern="1200" dirty="0"/>
            <a:t> and the </a:t>
          </a:r>
          <a:r>
            <a:rPr lang="en-US" sz="1000" b="1" kern="1200" dirty="0" err="1"/>
            <a:t>reset_sequence</a:t>
          </a:r>
          <a:r>
            <a:rPr lang="en-US" sz="1000" b="1" kern="1200" dirty="0"/>
            <a:t> is started using the </a:t>
          </a:r>
          <a:r>
            <a:rPr lang="en-US" sz="1000" b="1" kern="1200" dirty="0" err="1"/>
            <a:t>rst_sqr</a:t>
          </a:r>
          <a:endParaRPr lang="en-US" sz="1000" kern="1200" dirty="0"/>
        </a:p>
      </dsp:txBody>
      <dsp:txXfrm>
        <a:off x="3272054" y="1139647"/>
        <a:ext cx="1502561" cy="723758"/>
      </dsp:txXfrm>
    </dsp:sp>
    <dsp:sp modelId="{3C3D8445-42EC-4221-BF60-743806D341D2}">
      <dsp:nvSpPr>
        <dsp:cNvPr id="0" name=""/>
        <dsp:cNvSpPr/>
      </dsp:nvSpPr>
      <dsp:spPr>
        <a:xfrm>
          <a:off x="2248496" y="1960716"/>
          <a:ext cx="747596" cy="747805"/>
        </a:xfrm>
        <a:prstGeom prst="ellipse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8C36EE4-DC8D-41C4-8F3F-F00D7AADB501}">
      <dsp:nvSpPr>
        <dsp:cNvPr id="0" name=""/>
        <dsp:cNvSpPr/>
      </dsp:nvSpPr>
      <dsp:spPr>
        <a:xfrm>
          <a:off x="2974760" y="1966825"/>
          <a:ext cx="1799855" cy="72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b="1" kern="1200" dirty="0">
              <a:solidFill>
                <a:schemeClr val="bg1"/>
              </a:solidFill>
              <a:highlight>
                <a:srgbClr val="800000"/>
              </a:highlight>
            </a:rPr>
            <a:t>Each sequence in the repetition sequence has its own priority and the </a:t>
          </a:r>
          <a:r>
            <a:rPr lang="en-US" sz="1000" b="1" kern="1200" dirty="0" err="1">
              <a:solidFill>
                <a:schemeClr val="bg1"/>
              </a:solidFill>
              <a:highlight>
                <a:srgbClr val="800000"/>
              </a:highlight>
            </a:rPr>
            <a:t>arbitiration</a:t>
          </a:r>
          <a:r>
            <a:rPr lang="en-US" sz="1000" b="1" kern="1200" dirty="0">
              <a:solidFill>
                <a:schemeClr val="bg1"/>
              </a:solidFill>
              <a:highlight>
                <a:srgbClr val="800000"/>
              </a:highlight>
            </a:rPr>
            <a:t> mode is UVM_SEQ_ARB_STRICT_FIFO</a:t>
          </a:r>
          <a:endParaRPr lang="en-US" sz="1000" kern="1200" dirty="0">
            <a:solidFill>
              <a:schemeClr val="bg1"/>
            </a:solidFill>
            <a:highlight>
              <a:srgbClr val="800000"/>
            </a:highlight>
          </a:endParaRPr>
        </a:p>
      </dsp:txBody>
      <dsp:txXfrm>
        <a:off x="2974760" y="1966825"/>
        <a:ext cx="1799855" cy="723758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F2FDDB-0EF2-473A-B315-4E23EFA6B1FE}">
      <dsp:nvSpPr>
        <dsp:cNvPr id="0" name=""/>
        <dsp:cNvSpPr/>
      </dsp:nvSpPr>
      <dsp:spPr>
        <a:xfrm>
          <a:off x="1002935" y="798380"/>
          <a:ext cx="1435866" cy="1435937"/>
        </a:xfrm>
        <a:prstGeom prst="ellipse">
          <a:avLst/>
        </a:prstGeom>
        <a:gradFill rotWithShape="0">
          <a:gsLst>
            <a:gs pos="0">
              <a:schemeClr val="accent6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Random_v_seq</a:t>
          </a:r>
          <a:endParaRPr lang="en-US" sz="900" kern="1200" dirty="0"/>
        </a:p>
      </dsp:txBody>
      <dsp:txXfrm>
        <a:off x="1213213" y="1008668"/>
        <a:ext cx="1015310" cy="1015361"/>
      </dsp:txXfrm>
    </dsp:sp>
    <dsp:sp modelId="{67E10470-8429-4313-A979-E4661E041BF7}">
      <dsp:nvSpPr>
        <dsp:cNvPr id="0" name=""/>
        <dsp:cNvSpPr/>
      </dsp:nvSpPr>
      <dsp:spPr>
        <a:xfrm>
          <a:off x="208720" y="0"/>
          <a:ext cx="2894470" cy="3017310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gradFill rotWithShape="0">
          <a:gsLst>
            <a:gs pos="0">
              <a:schemeClr val="accent6">
                <a:shade val="80000"/>
                <a:hueOff val="-774429"/>
                <a:satOff val="-51893"/>
                <a:lumOff val="3659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80000"/>
                <a:hueOff val="-774429"/>
                <a:satOff val="-51893"/>
                <a:lumOff val="3659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80000"/>
                <a:hueOff val="-774429"/>
                <a:satOff val="-51893"/>
                <a:lumOff val="3659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B71E0BB-45D4-4BB7-9365-3AA9F9B7DC17}">
      <dsp:nvSpPr>
        <dsp:cNvPr id="0" name=""/>
        <dsp:cNvSpPr/>
      </dsp:nvSpPr>
      <dsp:spPr>
        <a:xfrm>
          <a:off x="2339998" y="254359"/>
          <a:ext cx="769199" cy="769414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68D2479-6E95-440E-8A9F-972CE19F650D}">
      <dsp:nvSpPr>
        <dsp:cNvPr id="0" name=""/>
        <dsp:cNvSpPr/>
      </dsp:nvSpPr>
      <dsp:spPr>
        <a:xfrm>
          <a:off x="3222203" y="285466"/>
          <a:ext cx="1525953" cy="744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b="1" kern="1200" dirty="0">
              <a:solidFill>
                <a:schemeClr val="tx1"/>
              </a:solidFill>
            </a:rPr>
            <a:t>Fork joins the start of both </a:t>
          </a:r>
          <a:r>
            <a:rPr lang="en-US" sz="1000" b="1" kern="1200" dirty="0" err="1">
              <a:solidFill>
                <a:schemeClr val="tx1"/>
              </a:solidFill>
            </a:rPr>
            <a:t>rst_sequence</a:t>
          </a:r>
          <a:r>
            <a:rPr lang="en-US" sz="1000" b="1" kern="1200" dirty="0">
              <a:solidFill>
                <a:schemeClr val="tx1"/>
              </a:solidFill>
            </a:rPr>
            <a:t> &amp; the </a:t>
          </a:r>
          <a:r>
            <a:rPr lang="en-US" sz="1000" b="1" kern="1200" dirty="0" err="1">
              <a:solidFill>
                <a:schemeClr val="tx1"/>
              </a:solidFill>
            </a:rPr>
            <a:t>random_sequence</a:t>
          </a:r>
          <a:endParaRPr lang="en-US" sz="1000" b="1" kern="1200" dirty="0">
            <a:solidFill>
              <a:schemeClr val="tx1"/>
            </a:solidFill>
          </a:endParaRPr>
        </a:p>
      </dsp:txBody>
      <dsp:txXfrm>
        <a:off x="3222203" y="285466"/>
        <a:ext cx="1525953" cy="744672"/>
      </dsp:txXfrm>
    </dsp:sp>
    <dsp:sp modelId="{CEAB534D-00F9-4357-BD55-0E29D810C0DB}">
      <dsp:nvSpPr>
        <dsp:cNvPr id="0" name=""/>
        <dsp:cNvSpPr/>
      </dsp:nvSpPr>
      <dsp:spPr>
        <a:xfrm>
          <a:off x="2637296" y="1129680"/>
          <a:ext cx="769199" cy="769414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E6AE698-A01F-4A06-8434-11575EE2B37D}">
      <dsp:nvSpPr>
        <dsp:cNvPr id="0" name=""/>
        <dsp:cNvSpPr/>
      </dsp:nvSpPr>
      <dsp:spPr>
        <a:xfrm>
          <a:off x="3464125" y="1136320"/>
          <a:ext cx="1383312" cy="744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b="1" kern="1200" dirty="0" err="1"/>
            <a:t>Rand_seq</a:t>
          </a:r>
          <a:r>
            <a:rPr lang="en-US" sz="1000" b="1" kern="1200" dirty="0"/>
            <a:t> is started using the </a:t>
          </a:r>
          <a:r>
            <a:rPr lang="en-US" sz="1000" b="1" kern="1200" dirty="0" err="1"/>
            <a:t>alu_sqr</a:t>
          </a:r>
          <a:r>
            <a:rPr lang="en-US" sz="1000" b="1" kern="1200" dirty="0"/>
            <a:t> and the </a:t>
          </a:r>
          <a:r>
            <a:rPr lang="en-US" sz="1000" b="1" kern="1200" dirty="0" err="1"/>
            <a:t>reset_sequence</a:t>
          </a:r>
          <a:r>
            <a:rPr lang="en-US" sz="1000" b="1" kern="1200" dirty="0"/>
            <a:t> is started using the </a:t>
          </a:r>
          <a:r>
            <a:rPr lang="en-US" sz="1000" b="1" kern="1200" dirty="0" err="1"/>
            <a:t>rst_sqr</a:t>
          </a:r>
          <a:endParaRPr lang="en-US" sz="1000" b="1" kern="1200" dirty="0">
            <a:solidFill>
              <a:schemeClr val="tx1"/>
            </a:solidFill>
          </a:endParaRPr>
        </a:p>
      </dsp:txBody>
      <dsp:txXfrm>
        <a:off x="3464125" y="1136320"/>
        <a:ext cx="1383312" cy="744672"/>
      </dsp:txXfrm>
    </dsp:sp>
    <dsp:sp modelId="{1E8D6046-8D12-4E78-8B15-F5764271BE66}">
      <dsp:nvSpPr>
        <dsp:cNvPr id="0" name=""/>
        <dsp:cNvSpPr/>
      </dsp:nvSpPr>
      <dsp:spPr>
        <a:xfrm>
          <a:off x="2339998" y="2017373"/>
          <a:ext cx="769199" cy="76941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361E4F6-0F46-467B-8995-0265DDC7C379}">
      <dsp:nvSpPr>
        <dsp:cNvPr id="0" name=""/>
        <dsp:cNvSpPr/>
      </dsp:nvSpPr>
      <dsp:spPr>
        <a:xfrm>
          <a:off x="3206285" y="2015131"/>
          <a:ext cx="1665547" cy="744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b="1" kern="1200" dirty="0">
              <a:solidFill>
                <a:schemeClr val="bg1"/>
              </a:solidFill>
              <a:highlight>
                <a:srgbClr val="800000"/>
              </a:highlight>
            </a:rPr>
            <a:t>The </a:t>
          </a:r>
          <a:r>
            <a:rPr lang="en-US" sz="1000" b="1" kern="1200" dirty="0" err="1">
              <a:solidFill>
                <a:schemeClr val="bg1"/>
              </a:solidFill>
              <a:highlight>
                <a:srgbClr val="800000"/>
              </a:highlight>
            </a:rPr>
            <a:t>arbitiration</a:t>
          </a:r>
          <a:r>
            <a:rPr lang="en-US" sz="1000" b="1" kern="1200" dirty="0">
              <a:solidFill>
                <a:schemeClr val="bg1"/>
              </a:solidFill>
              <a:highlight>
                <a:srgbClr val="800000"/>
              </a:highlight>
            </a:rPr>
            <a:t> mode is set to UVM_SEQ_ARB_WEIGHTED (but it doesn’t affect anything)</a:t>
          </a:r>
          <a:endParaRPr lang="en-US" sz="1000" kern="1200" dirty="0">
            <a:solidFill>
              <a:schemeClr val="bg1"/>
            </a:solidFill>
            <a:highlight>
              <a:srgbClr val="800000"/>
            </a:highlight>
          </a:endParaRPr>
        </a:p>
      </dsp:txBody>
      <dsp:txXfrm>
        <a:off x="3206285" y="2015131"/>
        <a:ext cx="1665547" cy="744672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F2FDDB-0EF2-473A-B315-4E23EFA6B1FE}">
      <dsp:nvSpPr>
        <dsp:cNvPr id="0" name=""/>
        <dsp:cNvSpPr/>
      </dsp:nvSpPr>
      <dsp:spPr>
        <a:xfrm>
          <a:off x="1059000" y="798380"/>
          <a:ext cx="1435866" cy="1435937"/>
        </a:xfrm>
        <a:prstGeom prst="ellipse">
          <a:avLst/>
        </a:prstGeom>
        <a:gradFill rotWithShape="0">
          <a:gsLst>
            <a:gs pos="0">
              <a:schemeClr val="accent6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Error_v_seq</a:t>
          </a:r>
          <a:endParaRPr lang="en-US" sz="900" kern="1200" dirty="0"/>
        </a:p>
      </dsp:txBody>
      <dsp:txXfrm>
        <a:off x="1269278" y="1008668"/>
        <a:ext cx="1015310" cy="1015361"/>
      </dsp:txXfrm>
    </dsp:sp>
    <dsp:sp modelId="{67E10470-8429-4313-A979-E4661E041BF7}">
      <dsp:nvSpPr>
        <dsp:cNvPr id="0" name=""/>
        <dsp:cNvSpPr/>
      </dsp:nvSpPr>
      <dsp:spPr>
        <a:xfrm>
          <a:off x="318544" y="0"/>
          <a:ext cx="2894470" cy="3017310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gradFill rotWithShape="0">
          <a:gsLst>
            <a:gs pos="0">
              <a:schemeClr val="accent6">
                <a:shade val="80000"/>
                <a:hueOff val="-774429"/>
                <a:satOff val="-51893"/>
                <a:lumOff val="3659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80000"/>
                <a:hueOff val="-774429"/>
                <a:satOff val="-51893"/>
                <a:lumOff val="3659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80000"/>
                <a:hueOff val="-774429"/>
                <a:satOff val="-51893"/>
                <a:lumOff val="3659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B71E0BB-45D4-4BB7-9365-3AA9F9B7DC17}">
      <dsp:nvSpPr>
        <dsp:cNvPr id="0" name=""/>
        <dsp:cNvSpPr/>
      </dsp:nvSpPr>
      <dsp:spPr>
        <a:xfrm>
          <a:off x="2449822" y="254359"/>
          <a:ext cx="769199" cy="769414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68D2479-6E95-440E-8A9F-972CE19F650D}">
      <dsp:nvSpPr>
        <dsp:cNvPr id="0" name=""/>
        <dsp:cNvSpPr/>
      </dsp:nvSpPr>
      <dsp:spPr>
        <a:xfrm>
          <a:off x="3239862" y="278093"/>
          <a:ext cx="1744466" cy="744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b="1" kern="1200" dirty="0">
              <a:solidFill>
                <a:schemeClr val="bg1"/>
              </a:solidFill>
              <a:highlight>
                <a:srgbClr val="800000"/>
              </a:highlight>
            </a:rPr>
            <a:t>Runs the </a:t>
          </a:r>
          <a:r>
            <a:rPr lang="en-US" sz="1000" b="1" kern="1200" dirty="0" err="1">
              <a:solidFill>
                <a:schemeClr val="bg1"/>
              </a:solidFill>
              <a:highlight>
                <a:srgbClr val="800000"/>
              </a:highlight>
            </a:rPr>
            <a:t>rst</a:t>
          </a:r>
          <a:r>
            <a:rPr lang="en-US" sz="1000" b="1" kern="1200" dirty="0">
              <a:solidFill>
                <a:schemeClr val="bg1"/>
              </a:solidFill>
              <a:highlight>
                <a:srgbClr val="800000"/>
              </a:highlight>
            </a:rPr>
            <a:t> sequence then runs the </a:t>
          </a:r>
          <a:r>
            <a:rPr lang="en-US" sz="1000" b="1" kern="1200" dirty="0" err="1">
              <a:solidFill>
                <a:schemeClr val="bg1"/>
              </a:solidFill>
              <a:highlight>
                <a:srgbClr val="800000"/>
              </a:highlight>
            </a:rPr>
            <a:t>error_sequence</a:t>
          </a:r>
          <a:r>
            <a:rPr lang="en-US" sz="1000" b="1" kern="1200" dirty="0">
              <a:solidFill>
                <a:schemeClr val="bg1"/>
              </a:solidFill>
              <a:highlight>
                <a:srgbClr val="800000"/>
              </a:highlight>
            </a:rPr>
            <a:t> due to a redundancy in the test termination technique that only occurs when coverage is = 100</a:t>
          </a:r>
        </a:p>
      </dsp:txBody>
      <dsp:txXfrm>
        <a:off x="3239862" y="278093"/>
        <a:ext cx="1744466" cy="744672"/>
      </dsp:txXfrm>
    </dsp:sp>
    <dsp:sp modelId="{1E8D6046-8D12-4E78-8B15-F5764271BE66}">
      <dsp:nvSpPr>
        <dsp:cNvPr id="0" name=""/>
        <dsp:cNvSpPr/>
      </dsp:nvSpPr>
      <dsp:spPr>
        <a:xfrm>
          <a:off x="2747120" y="1129680"/>
          <a:ext cx="769199" cy="76941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9B78207-DD0E-4E80-A663-3FB1056EFA05}">
      <dsp:nvSpPr>
        <dsp:cNvPr id="0" name=""/>
        <dsp:cNvSpPr/>
      </dsp:nvSpPr>
      <dsp:spPr>
        <a:xfrm>
          <a:off x="3551324" y="1136320"/>
          <a:ext cx="1548594" cy="744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b="1" kern="1200" dirty="0"/>
            <a:t>The Error sequence is started using the </a:t>
          </a:r>
          <a:r>
            <a:rPr lang="en-US" sz="1000" b="1" kern="1200" dirty="0" err="1"/>
            <a:t>alu_sequencer</a:t>
          </a:r>
          <a:r>
            <a:rPr lang="en-US" sz="1000" b="1" kern="1200" dirty="0"/>
            <a:t> and the </a:t>
          </a:r>
          <a:r>
            <a:rPr lang="en-US" sz="1000" b="1" kern="1200" dirty="0" err="1"/>
            <a:t>reset_sequence</a:t>
          </a:r>
          <a:r>
            <a:rPr lang="en-US" sz="1000" b="1" kern="1200" dirty="0"/>
            <a:t> is started using the </a:t>
          </a:r>
          <a:r>
            <a:rPr lang="en-US" sz="1000" b="1" kern="1200" dirty="0" err="1"/>
            <a:t>rst_sequencer</a:t>
          </a:r>
          <a:endParaRPr lang="en-US" sz="1000" b="1" kern="1200" dirty="0"/>
        </a:p>
      </dsp:txBody>
      <dsp:txXfrm>
        <a:off x="3551324" y="1136320"/>
        <a:ext cx="1548594" cy="744672"/>
      </dsp:txXfrm>
    </dsp:sp>
    <dsp:sp modelId="{4C271177-C6CE-44B2-BF22-0D77EE5B5E55}">
      <dsp:nvSpPr>
        <dsp:cNvPr id="0" name=""/>
        <dsp:cNvSpPr/>
      </dsp:nvSpPr>
      <dsp:spPr>
        <a:xfrm>
          <a:off x="2449822" y="2017373"/>
          <a:ext cx="769199" cy="769414"/>
        </a:xfrm>
        <a:prstGeom prst="ellipse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989FD32-EBFA-4CA6-88F6-C8D61E3E3AD8}">
      <dsp:nvSpPr>
        <dsp:cNvPr id="0" name=""/>
        <dsp:cNvSpPr/>
      </dsp:nvSpPr>
      <dsp:spPr>
        <a:xfrm>
          <a:off x="3305674" y="1994854"/>
          <a:ext cx="1867997" cy="744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b="1" kern="1200" dirty="0">
              <a:solidFill>
                <a:schemeClr val="bg1"/>
              </a:solidFill>
              <a:highlight>
                <a:srgbClr val="800000"/>
              </a:highlight>
            </a:rPr>
            <a:t>The arbitration is set to UVM_SEQ_ARB_FIFO (default arbitration mode)</a:t>
          </a:r>
        </a:p>
      </dsp:txBody>
      <dsp:txXfrm>
        <a:off x="3305674" y="1994854"/>
        <a:ext cx="1867997" cy="744672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F2FDDB-0EF2-473A-B315-4E23EFA6B1FE}">
      <dsp:nvSpPr>
        <dsp:cNvPr id="0" name=""/>
        <dsp:cNvSpPr/>
      </dsp:nvSpPr>
      <dsp:spPr>
        <a:xfrm>
          <a:off x="2350800" y="819653"/>
          <a:ext cx="1283701" cy="1283586"/>
        </a:xfrm>
        <a:prstGeom prst="ellipse">
          <a:avLst/>
        </a:prstGeom>
        <a:solidFill>
          <a:schemeClr val="tx1">
            <a:lumMod val="95000"/>
            <a:lumOff val="500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 err="1">
              <a:solidFill>
                <a:schemeClr val="bg1"/>
              </a:solidFill>
            </a:rPr>
            <a:t>base_test</a:t>
          </a:r>
          <a:endParaRPr lang="en-US" sz="1500" b="1" kern="1200" dirty="0">
            <a:solidFill>
              <a:schemeClr val="bg1"/>
            </a:solidFill>
          </a:endParaRPr>
        </a:p>
      </dsp:txBody>
      <dsp:txXfrm>
        <a:off x="2538794" y="1007630"/>
        <a:ext cx="907713" cy="907632"/>
      </dsp:txXfrm>
    </dsp:sp>
    <dsp:sp modelId="{67E10470-8429-4313-A979-E4661E041BF7}">
      <dsp:nvSpPr>
        <dsp:cNvPr id="0" name=""/>
        <dsp:cNvSpPr/>
      </dsp:nvSpPr>
      <dsp:spPr>
        <a:xfrm>
          <a:off x="1697215" y="105865"/>
          <a:ext cx="2587377" cy="2697085"/>
        </a:xfrm>
        <a:prstGeom prst="blockArc">
          <a:avLst>
            <a:gd name="adj1" fmla="val 16509444"/>
            <a:gd name="adj2" fmla="val 5088054"/>
            <a:gd name="adj3" fmla="val 52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1E0BB-45D4-4BB7-9365-3AA9F9B7DC17}">
      <dsp:nvSpPr>
        <dsp:cNvPr id="0" name=""/>
        <dsp:cNvSpPr/>
      </dsp:nvSpPr>
      <dsp:spPr>
        <a:xfrm>
          <a:off x="3299015" y="0"/>
          <a:ext cx="687831" cy="687687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8D2479-6E95-440E-8A9F-972CE19F650D}">
      <dsp:nvSpPr>
        <dsp:cNvPr id="0" name=""/>
        <dsp:cNvSpPr/>
      </dsp:nvSpPr>
      <dsp:spPr>
        <a:xfrm>
          <a:off x="4037886" y="0"/>
          <a:ext cx="1590663" cy="665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b="1" kern="1200" dirty="0" err="1">
              <a:solidFill>
                <a:schemeClr val="bg1"/>
              </a:solidFill>
              <a:highlight>
                <a:srgbClr val="800000"/>
              </a:highlight>
            </a:rPr>
            <a:t>Inestantiates</a:t>
          </a:r>
          <a:r>
            <a:rPr lang="en-US" sz="1000" b="1" kern="1200" dirty="0">
              <a:solidFill>
                <a:schemeClr val="bg1"/>
              </a:solidFill>
              <a:highlight>
                <a:srgbClr val="800000"/>
              </a:highlight>
            </a:rPr>
            <a:t> the Virtual Sequence</a:t>
          </a:r>
        </a:p>
      </dsp:txBody>
      <dsp:txXfrm>
        <a:off x="4037886" y="0"/>
        <a:ext cx="1590663" cy="665693"/>
      </dsp:txXfrm>
    </dsp:sp>
    <dsp:sp modelId="{1E8D6046-8D12-4E78-8B15-F5764271BE66}">
      <dsp:nvSpPr>
        <dsp:cNvPr id="0" name=""/>
        <dsp:cNvSpPr/>
      </dsp:nvSpPr>
      <dsp:spPr>
        <a:xfrm>
          <a:off x="3807068" y="640473"/>
          <a:ext cx="687831" cy="6876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B78207-DD0E-4E80-A663-3FB1056EFA05}">
      <dsp:nvSpPr>
        <dsp:cNvPr id="0" name=""/>
        <dsp:cNvSpPr/>
      </dsp:nvSpPr>
      <dsp:spPr>
        <a:xfrm>
          <a:off x="4557940" y="642990"/>
          <a:ext cx="2578372" cy="665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b="1" kern="1200" dirty="0">
              <a:solidFill>
                <a:schemeClr val="bg1"/>
              </a:solidFill>
              <a:highlight>
                <a:srgbClr val="800000"/>
              </a:highlight>
            </a:rPr>
            <a:t>Gets the </a:t>
          </a:r>
          <a:r>
            <a:rPr lang="en-US" sz="1000" b="1" kern="1200" dirty="0" err="1">
              <a:solidFill>
                <a:schemeClr val="bg1"/>
              </a:solidFill>
              <a:highlight>
                <a:srgbClr val="800000"/>
              </a:highlight>
            </a:rPr>
            <a:t>test_config</a:t>
          </a:r>
          <a:r>
            <a:rPr lang="en-US" sz="1000" b="1" kern="1200" dirty="0">
              <a:solidFill>
                <a:schemeClr val="bg1"/>
              </a:solidFill>
              <a:highlight>
                <a:srgbClr val="800000"/>
              </a:highlight>
            </a:rPr>
            <a:t> and uses it to initialize the environment then set the </a:t>
          </a:r>
          <a:r>
            <a:rPr lang="en-US" sz="1000" b="1" kern="1200" dirty="0" err="1">
              <a:solidFill>
                <a:schemeClr val="bg1"/>
              </a:solidFill>
              <a:highlight>
                <a:srgbClr val="800000"/>
              </a:highlight>
            </a:rPr>
            <a:t>env_cfg</a:t>
          </a:r>
          <a:r>
            <a:rPr lang="en-US" sz="1000" b="1" kern="1200" dirty="0">
              <a:solidFill>
                <a:schemeClr val="bg1"/>
              </a:solidFill>
              <a:highlight>
                <a:srgbClr val="800000"/>
              </a:highlight>
            </a:rPr>
            <a:t> to the env</a:t>
          </a:r>
        </a:p>
      </dsp:txBody>
      <dsp:txXfrm>
        <a:off x="4557940" y="642990"/>
        <a:ext cx="2578372" cy="665693"/>
      </dsp:txXfrm>
    </dsp:sp>
    <dsp:sp modelId="{FA7B63BB-3CAB-4BB9-AA0D-12FE605FE86F}">
      <dsp:nvSpPr>
        <dsp:cNvPr id="0" name=""/>
        <dsp:cNvSpPr/>
      </dsp:nvSpPr>
      <dsp:spPr>
        <a:xfrm>
          <a:off x="3804430" y="1582122"/>
          <a:ext cx="687831" cy="687687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C4D2E8-25CD-4E83-92DE-3DA6D2BB51C0}">
      <dsp:nvSpPr>
        <dsp:cNvPr id="0" name=""/>
        <dsp:cNvSpPr/>
      </dsp:nvSpPr>
      <dsp:spPr>
        <a:xfrm>
          <a:off x="4582768" y="1620539"/>
          <a:ext cx="2972022" cy="665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b="1" kern="1200" dirty="0">
              <a:solidFill>
                <a:schemeClr val="bg1"/>
              </a:solidFill>
              <a:highlight>
                <a:srgbClr val="800000"/>
              </a:highlight>
            </a:rPr>
            <a:t>Gets the TESTNAME then sets it to the rest of the environment so the parametrized classes such as the “subscriber” constructs, samples and checks for </a:t>
          </a:r>
          <a:r>
            <a:rPr lang="en-US" sz="1000" b="1" kern="1200" dirty="0" err="1">
              <a:solidFill>
                <a:schemeClr val="bg1"/>
              </a:solidFill>
              <a:highlight>
                <a:srgbClr val="800000"/>
              </a:highlight>
            </a:rPr>
            <a:t>cov_target</a:t>
          </a:r>
          <a:r>
            <a:rPr lang="en-US" sz="1000" b="1" kern="1200" dirty="0">
              <a:solidFill>
                <a:schemeClr val="bg1"/>
              </a:solidFill>
              <a:highlight>
                <a:srgbClr val="800000"/>
              </a:highlight>
            </a:rPr>
            <a:t> the correct cgs for each test</a:t>
          </a:r>
        </a:p>
      </dsp:txBody>
      <dsp:txXfrm>
        <a:off x="4582768" y="1620539"/>
        <a:ext cx="2972022" cy="665693"/>
      </dsp:txXfrm>
    </dsp:sp>
    <dsp:sp modelId="{D8F64E21-1E80-4C8C-B07C-898DD9DCD89D}">
      <dsp:nvSpPr>
        <dsp:cNvPr id="0" name=""/>
        <dsp:cNvSpPr/>
      </dsp:nvSpPr>
      <dsp:spPr>
        <a:xfrm>
          <a:off x="3299015" y="2244883"/>
          <a:ext cx="687831" cy="687687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BA90EF-D442-466F-99B0-9AB96CB0F168}">
      <dsp:nvSpPr>
        <dsp:cNvPr id="0" name=""/>
        <dsp:cNvSpPr/>
      </dsp:nvSpPr>
      <dsp:spPr>
        <a:xfrm>
          <a:off x="3995651" y="2266877"/>
          <a:ext cx="3147452" cy="665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b="1" kern="1200" dirty="0">
              <a:solidFill>
                <a:schemeClr val="bg1"/>
              </a:solidFill>
              <a:highlight>
                <a:srgbClr val="800000"/>
              </a:highlight>
            </a:rPr>
            <a:t>Starts the </a:t>
          </a:r>
          <a:r>
            <a:rPr lang="en-US" sz="1000" b="1" kern="1200" dirty="0" err="1">
              <a:solidFill>
                <a:schemeClr val="bg1"/>
              </a:solidFill>
              <a:highlight>
                <a:srgbClr val="800000"/>
              </a:highlight>
            </a:rPr>
            <a:t>base_v_seq</a:t>
          </a:r>
          <a:r>
            <a:rPr lang="en-US" sz="1000" b="1" kern="1200" dirty="0">
              <a:solidFill>
                <a:schemeClr val="bg1"/>
              </a:solidFill>
              <a:highlight>
                <a:srgbClr val="800000"/>
              </a:highlight>
            </a:rPr>
            <a:t> on the virtual sequencer</a:t>
          </a:r>
        </a:p>
      </dsp:txBody>
      <dsp:txXfrm>
        <a:off x="3995651" y="2266877"/>
        <a:ext cx="3147452" cy="665693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F2FDDB-0EF2-473A-B315-4E23EFA6B1FE}">
      <dsp:nvSpPr>
        <dsp:cNvPr id="0" name=""/>
        <dsp:cNvSpPr/>
      </dsp:nvSpPr>
      <dsp:spPr>
        <a:xfrm>
          <a:off x="944857" y="775958"/>
          <a:ext cx="1395588" cy="1395610"/>
        </a:xfrm>
        <a:prstGeom prst="ellipse">
          <a:avLst/>
        </a:prstGeom>
        <a:gradFill rotWithShape="0">
          <a:gsLst>
            <a:gs pos="0">
              <a:schemeClr val="accent6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Error_test</a:t>
          </a:r>
          <a:endParaRPr lang="en-US" sz="900" kern="1200" dirty="0"/>
        </a:p>
      </dsp:txBody>
      <dsp:txXfrm>
        <a:off x="1149236" y="980340"/>
        <a:ext cx="986830" cy="986846"/>
      </dsp:txXfrm>
    </dsp:sp>
    <dsp:sp modelId="{67E10470-8429-4313-A979-E4661E041BF7}">
      <dsp:nvSpPr>
        <dsp:cNvPr id="0" name=""/>
        <dsp:cNvSpPr/>
      </dsp:nvSpPr>
      <dsp:spPr>
        <a:xfrm>
          <a:off x="225194" y="0"/>
          <a:ext cx="2813047" cy="2932570"/>
        </a:xfrm>
        <a:prstGeom prst="blockArc">
          <a:avLst>
            <a:gd name="adj1" fmla="val 17747832"/>
            <a:gd name="adj2" fmla="val 3872736"/>
            <a:gd name="adj3" fmla="val 5580"/>
          </a:avLst>
        </a:prstGeom>
        <a:gradFill rotWithShape="0">
          <a:gsLst>
            <a:gs pos="0">
              <a:schemeClr val="accent6">
                <a:shade val="80000"/>
                <a:hueOff val="-774429"/>
                <a:satOff val="-51893"/>
                <a:lumOff val="3659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80000"/>
                <a:hueOff val="-774429"/>
                <a:satOff val="-51893"/>
                <a:lumOff val="3659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80000"/>
                <a:hueOff val="-774429"/>
                <a:satOff val="-51893"/>
                <a:lumOff val="3659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B71E0BB-45D4-4BB7-9365-3AA9F9B7DC17}">
      <dsp:nvSpPr>
        <dsp:cNvPr id="0" name=""/>
        <dsp:cNvSpPr/>
      </dsp:nvSpPr>
      <dsp:spPr>
        <a:xfrm>
          <a:off x="2465183" y="464812"/>
          <a:ext cx="747607" cy="747805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68D2479-6E95-440E-8A9F-972CE19F650D}">
      <dsp:nvSpPr>
        <dsp:cNvPr id="0" name=""/>
        <dsp:cNvSpPr/>
      </dsp:nvSpPr>
      <dsp:spPr>
        <a:xfrm>
          <a:off x="3287638" y="552598"/>
          <a:ext cx="1326421" cy="72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b="1" kern="1200" dirty="0">
              <a:solidFill>
                <a:schemeClr val="bg1"/>
              </a:solidFill>
              <a:highlight>
                <a:srgbClr val="800000"/>
              </a:highlight>
            </a:rPr>
            <a:t>Overrides the </a:t>
          </a:r>
          <a:r>
            <a:rPr lang="en-US" sz="1000" b="1" kern="1200" dirty="0" err="1">
              <a:solidFill>
                <a:schemeClr val="bg1"/>
              </a:solidFill>
              <a:highlight>
                <a:srgbClr val="800000"/>
              </a:highlight>
            </a:rPr>
            <a:t>base_v_seq</a:t>
          </a:r>
          <a:r>
            <a:rPr lang="en-US" sz="1000" b="1" kern="1200" dirty="0">
              <a:solidFill>
                <a:schemeClr val="bg1"/>
              </a:solidFill>
              <a:highlight>
                <a:srgbClr val="800000"/>
              </a:highlight>
            </a:rPr>
            <a:t> with the </a:t>
          </a:r>
          <a:r>
            <a:rPr lang="en-US" sz="1000" b="1" kern="1200" dirty="0" err="1">
              <a:solidFill>
                <a:schemeClr val="bg1"/>
              </a:solidFill>
              <a:highlight>
                <a:srgbClr val="800000"/>
              </a:highlight>
            </a:rPr>
            <a:t>error_v_seq</a:t>
          </a:r>
          <a:r>
            <a:rPr lang="en-US" sz="1000" b="1" kern="1200" dirty="0">
              <a:solidFill>
                <a:schemeClr val="bg1"/>
              </a:solidFill>
              <a:highlight>
                <a:srgbClr val="800000"/>
              </a:highlight>
            </a:rPr>
            <a:t> </a:t>
          </a:r>
          <a:endParaRPr lang="en-US" sz="1000" kern="1200" dirty="0">
            <a:highlight>
              <a:srgbClr val="800000"/>
            </a:highlight>
          </a:endParaRPr>
        </a:p>
      </dsp:txBody>
      <dsp:txXfrm>
        <a:off x="3287638" y="552598"/>
        <a:ext cx="1326421" cy="723758"/>
      </dsp:txXfrm>
    </dsp:sp>
    <dsp:sp modelId="{1E8D6046-8D12-4E78-8B15-F5764271BE66}">
      <dsp:nvSpPr>
        <dsp:cNvPr id="0" name=""/>
        <dsp:cNvSpPr/>
      </dsp:nvSpPr>
      <dsp:spPr>
        <a:xfrm>
          <a:off x="2465183" y="1649277"/>
          <a:ext cx="747607" cy="74780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9B78207-DD0E-4E80-A663-3FB1056EFA05}">
      <dsp:nvSpPr>
        <dsp:cNvPr id="0" name=""/>
        <dsp:cNvSpPr/>
      </dsp:nvSpPr>
      <dsp:spPr>
        <a:xfrm>
          <a:off x="3185754" y="1676882"/>
          <a:ext cx="1608225" cy="72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kern="1200" dirty="0">
              <a:solidFill>
                <a:schemeClr val="bg1"/>
              </a:solidFill>
              <a:highlight>
                <a:srgbClr val="800000"/>
              </a:highlight>
            </a:rPr>
            <a:t>sets the </a:t>
          </a:r>
          <a:r>
            <a:rPr lang="en-US" sz="1000" kern="1200" dirty="0" err="1">
              <a:solidFill>
                <a:schemeClr val="bg1"/>
              </a:solidFill>
              <a:highlight>
                <a:srgbClr val="800000"/>
              </a:highlight>
            </a:rPr>
            <a:t>arbitiration</a:t>
          </a:r>
          <a:r>
            <a:rPr lang="en-US" sz="1000" kern="1200" dirty="0">
              <a:solidFill>
                <a:schemeClr val="bg1"/>
              </a:solidFill>
              <a:highlight>
                <a:srgbClr val="800000"/>
              </a:highlight>
            </a:rPr>
            <a:t> mode to UVM_SEQ_ARB_STRICT_FIFO</a:t>
          </a:r>
          <a:endParaRPr lang="en-US" sz="1000" kern="1200" dirty="0">
            <a:highlight>
              <a:srgbClr val="800000"/>
            </a:highlight>
          </a:endParaRPr>
        </a:p>
      </dsp:txBody>
      <dsp:txXfrm>
        <a:off x="3185754" y="1676882"/>
        <a:ext cx="1608225" cy="723758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F2FDDB-0EF2-473A-B315-4E23EFA6B1FE}">
      <dsp:nvSpPr>
        <dsp:cNvPr id="0" name=""/>
        <dsp:cNvSpPr/>
      </dsp:nvSpPr>
      <dsp:spPr>
        <a:xfrm>
          <a:off x="963703" y="798380"/>
          <a:ext cx="1435915" cy="1435937"/>
        </a:xfrm>
        <a:prstGeom prst="ellipse">
          <a:avLst/>
        </a:prstGeom>
        <a:gradFill rotWithShape="0">
          <a:gsLst>
            <a:gs pos="0">
              <a:schemeClr val="accent6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random_test</a:t>
          </a:r>
          <a:endParaRPr lang="en-US" sz="900" kern="1200" dirty="0"/>
        </a:p>
      </dsp:txBody>
      <dsp:txXfrm>
        <a:off x="1173988" y="1008668"/>
        <a:ext cx="1015345" cy="1015361"/>
      </dsp:txXfrm>
    </dsp:sp>
    <dsp:sp modelId="{67E10470-8429-4313-A979-E4661E041BF7}">
      <dsp:nvSpPr>
        <dsp:cNvPr id="0" name=""/>
        <dsp:cNvSpPr/>
      </dsp:nvSpPr>
      <dsp:spPr>
        <a:xfrm>
          <a:off x="223244" y="0"/>
          <a:ext cx="2894332" cy="3017310"/>
        </a:xfrm>
        <a:prstGeom prst="blockArc">
          <a:avLst>
            <a:gd name="adj1" fmla="val 17747832"/>
            <a:gd name="adj2" fmla="val 3872736"/>
            <a:gd name="adj3" fmla="val 5580"/>
          </a:avLst>
        </a:prstGeom>
        <a:gradFill rotWithShape="0">
          <a:gsLst>
            <a:gs pos="0">
              <a:schemeClr val="accent6">
                <a:shade val="80000"/>
                <a:hueOff val="-774429"/>
                <a:satOff val="-51893"/>
                <a:lumOff val="3659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80000"/>
                <a:hueOff val="-774429"/>
                <a:satOff val="-51893"/>
                <a:lumOff val="3659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80000"/>
                <a:hueOff val="-774429"/>
                <a:satOff val="-51893"/>
                <a:lumOff val="3659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B71E0BB-45D4-4BB7-9365-3AA9F9B7DC17}">
      <dsp:nvSpPr>
        <dsp:cNvPr id="0" name=""/>
        <dsp:cNvSpPr/>
      </dsp:nvSpPr>
      <dsp:spPr>
        <a:xfrm>
          <a:off x="2527959" y="478243"/>
          <a:ext cx="769210" cy="769414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68D2479-6E95-440E-8A9F-972CE19F650D}">
      <dsp:nvSpPr>
        <dsp:cNvPr id="0" name=""/>
        <dsp:cNvSpPr/>
      </dsp:nvSpPr>
      <dsp:spPr>
        <a:xfrm>
          <a:off x="3360165" y="491157"/>
          <a:ext cx="1518320" cy="744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b="1" kern="1200" dirty="0">
              <a:solidFill>
                <a:schemeClr val="bg1"/>
              </a:solidFill>
              <a:highlight>
                <a:srgbClr val="800000"/>
              </a:highlight>
            </a:rPr>
            <a:t>Overrides the </a:t>
          </a:r>
          <a:r>
            <a:rPr lang="en-US" sz="1000" b="1" kern="1200" dirty="0" err="1">
              <a:solidFill>
                <a:schemeClr val="bg1"/>
              </a:solidFill>
              <a:highlight>
                <a:srgbClr val="800000"/>
              </a:highlight>
            </a:rPr>
            <a:t>base_v_seq</a:t>
          </a:r>
          <a:r>
            <a:rPr lang="en-US" sz="1000" b="1" kern="1200" dirty="0">
              <a:solidFill>
                <a:schemeClr val="bg1"/>
              </a:solidFill>
              <a:highlight>
                <a:srgbClr val="800000"/>
              </a:highlight>
            </a:rPr>
            <a:t> with the </a:t>
          </a:r>
          <a:r>
            <a:rPr lang="en-US" sz="1000" b="1" kern="1200" dirty="0" err="1">
              <a:solidFill>
                <a:schemeClr val="bg1"/>
              </a:solidFill>
              <a:highlight>
                <a:srgbClr val="800000"/>
              </a:highlight>
            </a:rPr>
            <a:t>random_v_seq</a:t>
          </a:r>
          <a:r>
            <a:rPr lang="en-US" sz="1000" b="1" kern="1200" dirty="0">
              <a:solidFill>
                <a:schemeClr val="bg1"/>
              </a:solidFill>
              <a:highlight>
                <a:srgbClr val="800000"/>
              </a:highlight>
            </a:rPr>
            <a:t> </a:t>
          </a:r>
        </a:p>
      </dsp:txBody>
      <dsp:txXfrm>
        <a:off x="3360165" y="491157"/>
        <a:ext cx="1518320" cy="744672"/>
      </dsp:txXfrm>
    </dsp:sp>
    <dsp:sp modelId="{1E8D6046-8D12-4E78-8B15-F5764271BE66}">
      <dsp:nvSpPr>
        <dsp:cNvPr id="0" name=""/>
        <dsp:cNvSpPr/>
      </dsp:nvSpPr>
      <dsp:spPr>
        <a:xfrm>
          <a:off x="2527959" y="1696935"/>
          <a:ext cx="769210" cy="76941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9B78207-DD0E-4E80-A663-3FB1056EFA05}">
      <dsp:nvSpPr>
        <dsp:cNvPr id="0" name=""/>
        <dsp:cNvSpPr/>
      </dsp:nvSpPr>
      <dsp:spPr>
        <a:xfrm>
          <a:off x="3286507" y="1760679"/>
          <a:ext cx="1559825" cy="744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kern="1200" dirty="0">
              <a:solidFill>
                <a:schemeClr val="bg1"/>
              </a:solidFill>
              <a:highlight>
                <a:srgbClr val="800000"/>
              </a:highlight>
            </a:rPr>
            <a:t>sets the </a:t>
          </a:r>
          <a:r>
            <a:rPr lang="en-US" sz="1000" kern="1200" dirty="0" err="1">
              <a:solidFill>
                <a:schemeClr val="bg1"/>
              </a:solidFill>
              <a:highlight>
                <a:srgbClr val="800000"/>
              </a:highlight>
            </a:rPr>
            <a:t>arbitiration</a:t>
          </a:r>
          <a:r>
            <a:rPr lang="en-US" sz="1000" kern="1200" dirty="0">
              <a:solidFill>
                <a:schemeClr val="bg1"/>
              </a:solidFill>
              <a:highlight>
                <a:srgbClr val="800000"/>
              </a:highlight>
            </a:rPr>
            <a:t> mode to UVM_SEQ_ARB_WEIGHTED</a:t>
          </a:r>
        </a:p>
      </dsp:txBody>
      <dsp:txXfrm>
        <a:off x="3286507" y="1760679"/>
        <a:ext cx="1559825" cy="744672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F2FDDB-0EF2-473A-B315-4E23EFA6B1FE}">
      <dsp:nvSpPr>
        <dsp:cNvPr id="0" name=""/>
        <dsp:cNvSpPr/>
      </dsp:nvSpPr>
      <dsp:spPr>
        <a:xfrm>
          <a:off x="1074353" y="798380"/>
          <a:ext cx="1435915" cy="1435937"/>
        </a:xfrm>
        <a:prstGeom prst="ellipse">
          <a:avLst/>
        </a:prstGeom>
        <a:gradFill rotWithShape="0">
          <a:gsLst>
            <a:gs pos="0">
              <a:schemeClr val="accent6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Repetition_test</a:t>
          </a:r>
          <a:endParaRPr lang="en-US" sz="900" kern="1200" dirty="0"/>
        </a:p>
      </dsp:txBody>
      <dsp:txXfrm>
        <a:off x="1284638" y="1008668"/>
        <a:ext cx="1015345" cy="1015361"/>
      </dsp:txXfrm>
    </dsp:sp>
    <dsp:sp modelId="{67E10470-8429-4313-A979-E4661E041BF7}">
      <dsp:nvSpPr>
        <dsp:cNvPr id="0" name=""/>
        <dsp:cNvSpPr/>
      </dsp:nvSpPr>
      <dsp:spPr>
        <a:xfrm>
          <a:off x="333894" y="0"/>
          <a:ext cx="2894332" cy="3017310"/>
        </a:xfrm>
        <a:prstGeom prst="blockArc">
          <a:avLst>
            <a:gd name="adj1" fmla="val 17747832"/>
            <a:gd name="adj2" fmla="val 3872736"/>
            <a:gd name="adj3" fmla="val 5580"/>
          </a:avLst>
        </a:prstGeom>
        <a:gradFill rotWithShape="0">
          <a:gsLst>
            <a:gs pos="0">
              <a:schemeClr val="accent6">
                <a:shade val="80000"/>
                <a:hueOff val="-774429"/>
                <a:satOff val="-51893"/>
                <a:lumOff val="3659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80000"/>
                <a:hueOff val="-774429"/>
                <a:satOff val="-51893"/>
                <a:lumOff val="3659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80000"/>
                <a:hueOff val="-774429"/>
                <a:satOff val="-51893"/>
                <a:lumOff val="3659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B71E0BB-45D4-4BB7-9365-3AA9F9B7DC17}">
      <dsp:nvSpPr>
        <dsp:cNvPr id="0" name=""/>
        <dsp:cNvSpPr/>
      </dsp:nvSpPr>
      <dsp:spPr>
        <a:xfrm>
          <a:off x="2638609" y="478243"/>
          <a:ext cx="769210" cy="769414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68D2479-6E95-440E-8A9F-972CE19F650D}">
      <dsp:nvSpPr>
        <dsp:cNvPr id="0" name=""/>
        <dsp:cNvSpPr/>
      </dsp:nvSpPr>
      <dsp:spPr>
        <a:xfrm>
          <a:off x="3408873" y="455621"/>
          <a:ext cx="1721129" cy="744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b="1" kern="1200" dirty="0">
              <a:solidFill>
                <a:schemeClr val="bg1"/>
              </a:solidFill>
              <a:highlight>
                <a:srgbClr val="800000"/>
              </a:highlight>
            </a:rPr>
            <a:t>Overrides the </a:t>
          </a:r>
          <a:r>
            <a:rPr lang="en-US" sz="1000" b="1" kern="1200" dirty="0" err="1">
              <a:solidFill>
                <a:schemeClr val="bg1"/>
              </a:solidFill>
              <a:highlight>
                <a:srgbClr val="800000"/>
              </a:highlight>
            </a:rPr>
            <a:t>base_v_seq</a:t>
          </a:r>
          <a:r>
            <a:rPr lang="en-US" sz="1000" b="1" kern="1200" dirty="0">
              <a:solidFill>
                <a:schemeClr val="bg1"/>
              </a:solidFill>
              <a:highlight>
                <a:srgbClr val="800000"/>
              </a:highlight>
            </a:rPr>
            <a:t> with the </a:t>
          </a:r>
          <a:r>
            <a:rPr lang="en-US" sz="1000" b="1" kern="1200" dirty="0" err="1">
              <a:solidFill>
                <a:schemeClr val="bg1"/>
              </a:solidFill>
              <a:highlight>
                <a:srgbClr val="800000"/>
              </a:highlight>
            </a:rPr>
            <a:t>random_v_seq</a:t>
          </a:r>
          <a:endParaRPr lang="en-US" sz="1000" b="1" kern="1200" dirty="0">
            <a:solidFill>
              <a:schemeClr val="bg1"/>
            </a:solidFill>
            <a:highlight>
              <a:srgbClr val="800000"/>
            </a:highlight>
          </a:endParaRP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b="1" kern="1200" dirty="0">
              <a:solidFill>
                <a:schemeClr val="bg1"/>
              </a:solidFill>
              <a:highlight>
                <a:srgbClr val="800000"/>
              </a:highlight>
            </a:rPr>
            <a:t>Also Overrides the </a:t>
          </a:r>
          <a:r>
            <a:rPr lang="en-US" sz="1000" b="1" kern="1200" dirty="0" err="1">
              <a:solidFill>
                <a:schemeClr val="bg1"/>
              </a:solidFill>
              <a:highlight>
                <a:srgbClr val="800000"/>
              </a:highlight>
            </a:rPr>
            <a:t>alu_seq_item</a:t>
          </a:r>
          <a:r>
            <a:rPr lang="en-US" sz="1000" b="1" kern="1200" dirty="0">
              <a:solidFill>
                <a:schemeClr val="bg1"/>
              </a:solidFill>
              <a:highlight>
                <a:srgbClr val="800000"/>
              </a:highlight>
            </a:rPr>
            <a:t> to </a:t>
          </a:r>
          <a:r>
            <a:rPr lang="en-US" sz="1000" b="1" kern="1200" dirty="0" err="1">
              <a:solidFill>
                <a:schemeClr val="bg1"/>
              </a:solidFill>
              <a:highlight>
                <a:srgbClr val="800000"/>
              </a:highlight>
            </a:rPr>
            <a:t>Error_seq_item</a:t>
          </a:r>
          <a:r>
            <a:rPr lang="en-US" sz="1000" b="1" kern="1200" dirty="0">
              <a:solidFill>
                <a:schemeClr val="bg1"/>
              </a:solidFill>
              <a:highlight>
                <a:srgbClr val="800000"/>
              </a:highlight>
            </a:rPr>
            <a:t> </a:t>
          </a:r>
          <a:endParaRPr lang="en-US" sz="1000" kern="1200" dirty="0">
            <a:highlight>
              <a:srgbClr val="800000"/>
            </a:highlight>
          </a:endParaRPr>
        </a:p>
      </dsp:txBody>
      <dsp:txXfrm>
        <a:off x="3408873" y="455621"/>
        <a:ext cx="1721129" cy="744672"/>
      </dsp:txXfrm>
    </dsp:sp>
    <dsp:sp modelId="{1E8D6046-8D12-4E78-8B15-F5764271BE66}">
      <dsp:nvSpPr>
        <dsp:cNvPr id="0" name=""/>
        <dsp:cNvSpPr/>
      </dsp:nvSpPr>
      <dsp:spPr>
        <a:xfrm>
          <a:off x="2638609" y="1696935"/>
          <a:ext cx="769210" cy="76941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9B78207-DD0E-4E80-A663-3FB1056EFA05}">
      <dsp:nvSpPr>
        <dsp:cNvPr id="0" name=""/>
        <dsp:cNvSpPr/>
      </dsp:nvSpPr>
      <dsp:spPr>
        <a:xfrm>
          <a:off x="3459794" y="1741817"/>
          <a:ext cx="1290234" cy="744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kern="1200" dirty="0">
              <a:solidFill>
                <a:schemeClr val="bg1"/>
              </a:solidFill>
              <a:highlight>
                <a:srgbClr val="800000"/>
              </a:highlight>
            </a:rPr>
            <a:t>sets the </a:t>
          </a:r>
          <a:r>
            <a:rPr lang="en-US" sz="1000" kern="1200" dirty="0" err="1">
              <a:solidFill>
                <a:schemeClr val="bg1"/>
              </a:solidFill>
              <a:highlight>
                <a:srgbClr val="800000"/>
              </a:highlight>
            </a:rPr>
            <a:t>arbitiration</a:t>
          </a:r>
          <a:r>
            <a:rPr lang="en-US" sz="1000" kern="1200" dirty="0">
              <a:solidFill>
                <a:schemeClr val="bg1"/>
              </a:solidFill>
              <a:highlight>
                <a:srgbClr val="800000"/>
              </a:highlight>
            </a:rPr>
            <a:t> mode to  UVM_SEQ_ARB_FIFO</a:t>
          </a:r>
        </a:p>
      </dsp:txBody>
      <dsp:txXfrm>
        <a:off x="3459794" y="1741817"/>
        <a:ext cx="1290234" cy="7446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F2FDDB-0EF2-473A-B315-4E23EFA6B1FE}">
      <dsp:nvSpPr>
        <dsp:cNvPr id="0" name=""/>
        <dsp:cNvSpPr/>
      </dsp:nvSpPr>
      <dsp:spPr>
        <a:xfrm>
          <a:off x="2388487" y="775958"/>
          <a:ext cx="1395541" cy="1395610"/>
        </a:xfrm>
        <a:prstGeom prst="ellipse">
          <a:avLst/>
        </a:prstGeom>
        <a:solidFill>
          <a:schemeClr val="tx1">
            <a:lumMod val="95000"/>
            <a:lumOff val="500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RST agent Config</a:t>
          </a:r>
        </a:p>
      </dsp:txBody>
      <dsp:txXfrm>
        <a:off x="2592859" y="980340"/>
        <a:ext cx="986797" cy="986846"/>
      </dsp:txXfrm>
    </dsp:sp>
    <dsp:sp modelId="{67E10470-8429-4313-A979-E4661E041BF7}">
      <dsp:nvSpPr>
        <dsp:cNvPr id="0" name=""/>
        <dsp:cNvSpPr/>
      </dsp:nvSpPr>
      <dsp:spPr>
        <a:xfrm>
          <a:off x="1677785" y="0"/>
          <a:ext cx="2813181" cy="2932570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1E0BB-45D4-4BB7-9365-3AA9F9B7DC17}">
      <dsp:nvSpPr>
        <dsp:cNvPr id="0" name=""/>
        <dsp:cNvSpPr/>
      </dsp:nvSpPr>
      <dsp:spPr>
        <a:xfrm>
          <a:off x="3749208" y="247215"/>
          <a:ext cx="747596" cy="747805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8D2479-6E95-440E-8A9F-972CE19F650D}">
      <dsp:nvSpPr>
        <dsp:cNvPr id="0" name=""/>
        <dsp:cNvSpPr/>
      </dsp:nvSpPr>
      <dsp:spPr>
        <a:xfrm>
          <a:off x="4633110" y="236433"/>
          <a:ext cx="2181868" cy="72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100" b="1" kern="1200" dirty="0"/>
            <a:t>Is Initialized in the env class using the </a:t>
          </a:r>
          <a:r>
            <a:rPr lang="en-US" sz="1100" b="1" kern="1200" dirty="0" err="1"/>
            <a:t>env_cfg</a:t>
          </a:r>
          <a:r>
            <a:rPr lang="en-US" sz="1100" b="1" kern="1200" dirty="0"/>
            <a:t> handle</a:t>
          </a:r>
        </a:p>
      </dsp:txBody>
      <dsp:txXfrm>
        <a:off x="4633110" y="236433"/>
        <a:ext cx="2181868" cy="723758"/>
      </dsp:txXfrm>
    </dsp:sp>
    <dsp:sp modelId="{1E8D6046-8D12-4E78-8B15-F5764271BE66}">
      <dsp:nvSpPr>
        <dsp:cNvPr id="0" name=""/>
        <dsp:cNvSpPr/>
      </dsp:nvSpPr>
      <dsp:spPr>
        <a:xfrm>
          <a:off x="4038156" y="1097954"/>
          <a:ext cx="747596" cy="74780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B78207-DD0E-4E80-A663-3FB1056EFA05}">
      <dsp:nvSpPr>
        <dsp:cNvPr id="0" name=""/>
        <dsp:cNvSpPr/>
      </dsp:nvSpPr>
      <dsp:spPr>
        <a:xfrm>
          <a:off x="4930991" y="1062111"/>
          <a:ext cx="2517258" cy="72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100" b="1" kern="1200" dirty="0">
              <a:solidFill>
                <a:schemeClr val="bg1"/>
              </a:solidFill>
              <a:highlight>
                <a:srgbClr val="800000"/>
              </a:highlight>
            </a:rPr>
            <a:t>Sets the </a:t>
          </a:r>
          <a:r>
            <a:rPr lang="en-US" sz="1100" b="1" kern="1200" dirty="0" err="1">
              <a:solidFill>
                <a:schemeClr val="bg1"/>
              </a:solidFill>
              <a:highlight>
                <a:srgbClr val="800000"/>
              </a:highlight>
            </a:rPr>
            <a:t>rst_vif</a:t>
          </a:r>
          <a:r>
            <a:rPr lang="en-US" sz="1100" b="1" kern="1200" dirty="0">
              <a:solidFill>
                <a:schemeClr val="bg1"/>
              </a:solidFill>
              <a:highlight>
                <a:srgbClr val="800000"/>
              </a:highlight>
            </a:rPr>
            <a:t> &amp; is used to set the </a:t>
          </a:r>
          <a:r>
            <a:rPr lang="en-US" sz="1100" b="1" kern="1200" dirty="0" err="1">
              <a:solidFill>
                <a:schemeClr val="bg1"/>
              </a:solidFill>
              <a:highlight>
                <a:srgbClr val="800000"/>
              </a:highlight>
            </a:rPr>
            <a:t>alu_vif</a:t>
          </a:r>
          <a:r>
            <a:rPr lang="en-US" sz="1100" b="1" kern="1200" dirty="0">
              <a:solidFill>
                <a:schemeClr val="bg1"/>
              </a:solidFill>
              <a:highlight>
                <a:srgbClr val="800000"/>
              </a:highlight>
            </a:rPr>
            <a:t> to RST MONITOR &amp; RST DRIVER</a:t>
          </a:r>
        </a:p>
      </dsp:txBody>
      <dsp:txXfrm>
        <a:off x="4930991" y="1062111"/>
        <a:ext cx="2517258" cy="723758"/>
      </dsp:txXfrm>
    </dsp:sp>
    <dsp:sp modelId="{8BA3C442-86A1-4C7F-84D6-D16E95673B96}">
      <dsp:nvSpPr>
        <dsp:cNvPr id="0" name=""/>
        <dsp:cNvSpPr/>
      </dsp:nvSpPr>
      <dsp:spPr>
        <a:xfrm>
          <a:off x="3749208" y="1960716"/>
          <a:ext cx="747596" cy="747805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888B04-C326-4BCD-A360-D0C962C0B45C}">
      <dsp:nvSpPr>
        <dsp:cNvPr id="0" name=""/>
        <dsp:cNvSpPr/>
      </dsp:nvSpPr>
      <dsp:spPr>
        <a:xfrm>
          <a:off x="4679316" y="1966825"/>
          <a:ext cx="2943641" cy="72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100" b="1" kern="1200" dirty="0">
              <a:solidFill>
                <a:prstClr val="white"/>
              </a:solidFill>
              <a:highlight>
                <a:srgbClr val="800000"/>
              </a:highlight>
              <a:latin typeface="Bierstadt"/>
              <a:ea typeface="+mn-ea"/>
              <a:cs typeface="+mn-cs"/>
            </a:rPr>
            <a:t>Is set to the </a:t>
          </a:r>
          <a:r>
            <a:rPr lang="en-US" sz="1100" b="1" kern="1200" dirty="0" err="1">
              <a:solidFill>
                <a:prstClr val="white"/>
              </a:solidFill>
              <a:highlight>
                <a:srgbClr val="800000"/>
              </a:highlight>
              <a:latin typeface="Bierstadt"/>
              <a:ea typeface="+mn-ea"/>
              <a:cs typeface="+mn-cs"/>
            </a:rPr>
            <a:t>RST_Agent_h</a:t>
          </a:r>
          <a:r>
            <a:rPr lang="en-US" sz="1100" b="1" kern="1200" dirty="0">
              <a:solidFill>
                <a:prstClr val="white"/>
              </a:solidFill>
              <a:highlight>
                <a:srgbClr val="800000"/>
              </a:highlight>
              <a:latin typeface="Bierstadt"/>
              <a:ea typeface="+mn-ea"/>
              <a:cs typeface="+mn-cs"/>
            </a:rPr>
            <a:t> through the </a:t>
          </a:r>
          <a:r>
            <a:rPr lang="en-US" sz="1100" b="1" kern="1200" dirty="0" err="1">
              <a:solidFill>
                <a:prstClr val="white"/>
              </a:solidFill>
              <a:highlight>
                <a:srgbClr val="800000"/>
              </a:highlight>
              <a:latin typeface="Bierstadt"/>
              <a:ea typeface="+mn-ea"/>
              <a:cs typeface="+mn-cs"/>
            </a:rPr>
            <a:t>uvm_config_db</a:t>
          </a:r>
          <a:endParaRPr lang="en-US" sz="1100" b="1" kern="1200" dirty="0">
            <a:solidFill>
              <a:prstClr val="white"/>
            </a:solidFill>
            <a:highlight>
              <a:srgbClr val="800000"/>
            </a:highlight>
            <a:latin typeface="Bierstadt"/>
            <a:ea typeface="+mn-ea"/>
            <a:cs typeface="+mn-cs"/>
          </a:endParaRPr>
        </a:p>
      </dsp:txBody>
      <dsp:txXfrm>
        <a:off x="4679316" y="1966825"/>
        <a:ext cx="2943641" cy="72375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F2FDDB-0EF2-473A-B315-4E23EFA6B1FE}">
      <dsp:nvSpPr>
        <dsp:cNvPr id="0" name=""/>
        <dsp:cNvSpPr/>
      </dsp:nvSpPr>
      <dsp:spPr>
        <a:xfrm>
          <a:off x="1832682" y="819653"/>
          <a:ext cx="1283701" cy="1283586"/>
        </a:xfrm>
        <a:prstGeom prst="ellipse">
          <a:avLst/>
        </a:prstGeom>
        <a:solidFill>
          <a:schemeClr val="tx1">
            <a:lumMod val="95000"/>
            <a:lumOff val="500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 err="1">
              <a:solidFill>
                <a:schemeClr val="bg1"/>
              </a:solidFill>
            </a:rPr>
            <a:t>Sequence_Item</a:t>
          </a:r>
          <a:endParaRPr lang="en-US" sz="900" b="1" kern="1200" dirty="0">
            <a:solidFill>
              <a:schemeClr val="bg1"/>
            </a:solidFill>
          </a:endParaRPr>
        </a:p>
      </dsp:txBody>
      <dsp:txXfrm>
        <a:off x="2020676" y="1007630"/>
        <a:ext cx="907713" cy="907632"/>
      </dsp:txXfrm>
    </dsp:sp>
    <dsp:sp modelId="{67E10470-8429-4313-A979-E4661E041BF7}">
      <dsp:nvSpPr>
        <dsp:cNvPr id="0" name=""/>
        <dsp:cNvSpPr/>
      </dsp:nvSpPr>
      <dsp:spPr>
        <a:xfrm>
          <a:off x="1170856" y="105865"/>
          <a:ext cx="2587377" cy="2697085"/>
        </a:xfrm>
        <a:prstGeom prst="blockArc">
          <a:avLst>
            <a:gd name="adj1" fmla="val 16509444"/>
            <a:gd name="adj2" fmla="val 5088054"/>
            <a:gd name="adj3" fmla="val 52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1E0BB-45D4-4BB7-9365-3AA9F9B7DC17}">
      <dsp:nvSpPr>
        <dsp:cNvPr id="0" name=""/>
        <dsp:cNvSpPr/>
      </dsp:nvSpPr>
      <dsp:spPr>
        <a:xfrm>
          <a:off x="2772655" y="0"/>
          <a:ext cx="687831" cy="687687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8D2479-6E95-440E-8A9F-972CE19F650D}">
      <dsp:nvSpPr>
        <dsp:cNvPr id="0" name=""/>
        <dsp:cNvSpPr/>
      </dsp:nvSpPr>
      <dsp:spPr>
        <a:xfrm>
          <a:off x="3593911" y="12751"/>
          <a:ext cx="2266854" cy="665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b="1" kern="1200" dirty="0"/>
            <a:t>Defines the rand input stimulus (EXCEPT FOR THE RST) of the DUT, and also the output in case of using a reactive agent for responses</a:t>
          </a:r>
        </a:p>
      </dsp:txBody>
      <dsp:txXfrm>
        <a:off x="3593911" y="12751"/>
        <a:ext cx="2266854" cy="665693"/>
      </dsp:txXfrm>
    </dsp:sp>
    <dsp:sp modelId="{1E8D6046-8D12-4E78-8B15-F5764271BE66}">
      <dsp:nvSpPr>
        <dsp:cNvPr id="0" name=""/>
        <dsp:cNvSpPr/>
      </dsp:nvSpPr>
      <dsp:spPr>
        <a:xfrm>
          <a:off x="3280708" y="640473"/>
          <a:ext cx="687831" cy="6876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B78207-DD0E-4E80-A663-3FB1056EFA05}">
      <dsp:nvSpPr>
        <dsp:cNvPr id="0" name=""/>
        <dsp:cNvSpPr/>
      </dsp:nvSpPr>
      <dsp:spPr>
        <a:xfrm>
          <a:off x="4225808" y="630289"/>
          <a:ext cx="2653441" cy="665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b="1" kern="1200" dirty="0"/>
            <a:t>Registers all the stimulus within the factory to be compared, copied, cloned, printed, packed or unpacked (overriding each function </a:t>
          </a:r>
          <a:r>
            <a:rPr lang="en-US" sz="1000" b="1" kern="1200" dirty="0" err="1"/>
            <a:t>do_X</a:t>
          </a:r>
          <a:r>
            <a:rPr lang="en-US" sz="1000" b="1" kern="1200" dirty="0"/>
            <a:t> respectively)</a:t>
          </a:r>
        </a:p>
      </dsp:txBody>
      <dsp:txXfrm>
        <a:off x="4225808" y="630289"/>
        <a:ext cx="2653441" cy="665693"/>
      </dsp:txXfrm>
    </dsp:sp>
    <dsp:sp modelId="{505ABB21-91CF-43FB-B8BE-622A99AC091A}">
      <dsp:nvSpPr>
        <dsp:cNvPr id="0" name=""/>
        <dsp:cNvSpPr/>
      </dsp:nvSpPr>
      <dsp:spPr>
        <a:xfrm>
          <a:off x="3278070" y="1582122"/>
          <a:ext cx="687831" cy="687687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61361A-2996-47AA-A1E0-91A736A9CE13}">
      <dsp:nvSpPr>
        <dsp:cNvPr id="0" name=""/>
        <dsp:cNvSpPr/>
      </dsp:nvSpPr>
      <dsp:spPr>
        <a:xfrm>
          <a:off x="4056578" y="1552392"/>
          <a:ext cx="2676874" cy="665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900" b="1" kern="1200" dirty="0"/>
            <a:t>Defines the constraints for the design specifications</a:t>
          </a:r>
        </a:p>
      </dsp:txBody>
      <dsp:txXfrm>
        <a:off x="4056578" y="1552392"/>
        <a:ext cx="2676874" cy="665693"/>
      </dsp:txXfrm>
    </dsp:sp>
    <dsp:sp modelId="{BB48AC24-C671-4B6E-8F67-119824AA3F1E}">
      <dsp:nvSpPr>
        <dsp:cNvPr id="0" name=""/>
        <dsp:cNvSpPr/>
      </dsp:nvSpPr>
      <dsp:spPr>
        <a:xfrm>
          <a:off x="2772655" y="2244883"/>
          <a:ext cx="687831" cy="687687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69396E-2F14-4EE3-A979-E7F513573AF7}">
      <dsp:nvSpPr>
        <dsp:cNvPr id="0" name=""/>
        <dsp:cNvSpPr/>
      </dsp:nvSpPr>
      <dsp:spPr>
        <a:xfrm>
          <a:off x="3677510" y="2239627"/>
          <a:ext cx="3078120" cy="665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b="1" kern="1200" dirty="0"/>
            <a:t>Defines </a:t>
          </a:r>
          <a:r>
            <a:rPr lang="en-US" sz="1000" b="1" kern="1200" dirty="0" err="1"/>
            <a:t>multipile</a:t>
          </a:r>
          <a:r>
            <a:rPr lang="en-US" sz="1000" b="1" kern="1200" dirty="0"/>
            <a:t> static flags to control coverage and test termination</a:t>
          </a:r>
        </a:p>
      </dsp:txBody>
      <dsp:txXfrm>
        <a:off x="3677510" y="2239627"/>
        <a:ext cx="3078120" cy="66569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F2FDDB-0EF2-473A-B315-4E23EFA6B1FE}">
      <dsp:nvSpPr>
        <dsp:cNvPr id="0" name=""/>
        <dsp:cNvSpPr/>
      </dsp:nvSpPr>
      <dsp:spPr>
        <a:xfrm>
          <a:off x="1687650" y="775958"/>
          <a:ext cx="1395588" cy="1395610"/>
        </a:xfrm>
        <a:prstGeom prst="ellipse">
          <a:avLst/>
        </a:prstGeom>
        <a:gradFill rotWithShape="0">
          <a:gsLst>
            <a:gs pos="0">
              <a:schemeClr val="accent6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 err="1"/>
            <a:t>Error_sequence_item</a:t>
          </a:r>
          <a:endParaRPr lang="en-US" sz="700" b="1" kern="1200" dirty="0"/>
        </a:p>
      </dsp:txBody>
      <dsp:txXfrm>
        <a:off x="1892029" y="980340"/>
        <a:ext cx="986830" cy="986846"/>
      </dsp:txXfrm>
    </dsp:sp>
    <dsp:sp modelId="{67E10470-8429-4313-A979-E4661E041BF7}">
      <dsp:nvSpPr>
        <dsp:cNvPr id="0" name=""/>
        <dsp:cNvSpPr/>
      </dsp:nvSpPr>
      <dsp:spPr>
        <a:xfrm>
          <a:off x="967987" y="0"/>
          <a:ext cx="2813047" cy="2932570"/>
        </a:xfrm>
        <a:prstGeom prst="blockArc">
          <a:avLst>
            <a:gd name="adj1" fmla="val 17747832"/>
            <a:gd name="adj2" fmla="val 3872736"/>
            <a:gd name="adj3" fmla="val 5580"/>
          </a:avLst>
        </a:prstGeom>
        <a:gradFill rotWithShape="0">
          <a:gsLst>
            <a:gs pos="0">
              <a:schemeClr val="accent6">
                <a:shade val="80000"/>
                <a:hueOff val="-774429"/>
                <a:satOff val="-51893"/>
                <a:lumOff val="3659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80000"/>
                <a:hueOff val="-774429"/>
                <a:satOff val="-51893"/>
                <a:lumOff val="3659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80000"/>
                <a:hueOff val="-774429"/>
                <a:satOff val="-51893"/>
                <a:lumOff val="3659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B71E0BB-45D4-4BB7-9365-3AA9F9B7DC17}">
      <dsp:nvSpPr>
        <dsp:cNvPr id="0" name=""/>
        <dsp:cNvSpPr/>
      </dsp:nvSpPr>
      <dsp:spPr>
        <a:xfrm>
          <a:off x="3207976" y="464812"/>
          <a:ext cx="747607" cy="747805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68D2479-6E95-440E-8A9F-972CE19F650D}">
      <dsp:nvSpPr>
        <dsp:cNvPr id="0" name=""/>
        <dsp:cNvSpPr/>
      </dsp:nvSpPr>
      <dsp:spPr>
        <a:xfrm>
          <a:off x="3964138" y="465522"/>
          <a:ext cx="2182492" cy="72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b="1" kern="1200" dirty="0"/>
            <a:t>Inherits the </a:t>
          </a:r>
          <a:r>
            <a:rPr lang="en-US" sz="1000" b="1" kern="1200" dirty="0" err="1"/>
            <a:t>sequence_item</a:t>
          </a:r>
          <a:r>
            <a:rPr lang="en-US" sz="1000" b="1" kern="1200" dirty="0"/>
            <a:t> and all of its methods, constraints..</a:t>
          </a:r>
          <a:r>
            <a:rPr lang="en-US" sz="1000" b="1" kern="1200" dirty="0" err="1"/>
            <a:t>etc</a:t>
          </a:r>
          <a:endParaRPr lang="en-US" sz="1000" b="1" kern="1200" dirty="0"/>
        </a:p>
      </dsp:txBody>
      <dsp:txXfrm>
        <a:off x="3964138" y="465522"/>
        <a:ext cx="2182492" cy="723758"/>
      </dsp:txXfrm>
    </dsp:sp>
    <dsp:sp modelId="{1E8D6046-8D12-4E78-8B15-F5764271BE66}">
      <dsp:nvSpPr>
        <dsp:cNvPr id="0" name=""/>
        <dsp:cNvSpPr/>
      </dsp:nvSpPr>
      <dsp:spPr>
        <a:xfrm>
          <a:off x="3207976" y="1649277"/>
          <a:ext cx="747607" cy="74780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9B78207-DD0E-4E80-A663-3FB1056EFA05}">
      <dsp:nvSpPr>
        <dsp:cNvPr id="0" name=""/>
        <dsp:cNvSpPr/>
      </dsp:nvSpPr>
      <dsp:spPr>
        <a:xfrm>
          <a:off x="3982467" y="1641027"/>
          <a:ext cx="2360991" cy="72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b="1" kern="1200" dirty="0"/>
            <a:t>Turns off the design specification constraints </a:t>
          </a:r>
        </a:p>
      </dsp:txBody>
      <dsp:txXfrm>
        <a:off x="3982467" y="1641027"/>
        <a:ext cx="2360991" cy="72375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F2FDDB-0EF2-473A-B315-4E23EFA6B1FE}">
      <dsp:nvSpPr>
        <dsp:cNvPr id="0" name=""/>
        <dsp:cNvSpPr/>
      </dsp:nvSpPr>
      <dsp:spPr>
        <a:xfrm>
          <a:off x="2295851" y="1245864"/>
          <a:ext cx="2240655" cy="2240766"/>
        </a:xfrm>
        <a:prstGeom prst="ellipse">
          <a:avLst/>
        </a:prstGeom>
        <a:solidFill>
          <a:schemeClr val="tx1">
            <a:lumMod val="95000"/>
            <a:lumOff val="500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bg1"/>
              </a:solidFill>
            </a:rPr>
            <a:t>RST Sequence Item</a:t>
          </a:r>
        </a:p>
      </dsp:txBody>
      <dsp:txXfrm>
        <a:off x="2623987" y="1574017"/>
        <a:ext cx="1584383" cy="1584460"/>
      </dsp:txXfrm>
    </dsp:sp>
    <dsp:sp modelId="{67E10470-8429-4313-A979-E4661E041BF7}">
      <dsp:nvSpPr>
        <dsp:cNvPr id="0" name=""/>
        <dsp:cNvSpPr/>
      </dsp:nvSpPr>
      <dsp:spPr>
        <a:xfrm>
          <a:off x="1140377" y="0"/>
          <a:ext cx="4516791" cy="4708481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1E0BB-45D4-4BB7-9365-3AA9F9B7DC17}">
      <dsp:nvSpPr>
        <dsp:cNvPr id="0" name=""/>
        <dsp:cNvSpPr/>
      </dsp:nvSpPr>
      <dsp:spPr>
        <a:xfrm>
          <a:off x="4466214" y="396924"/>
          <a:ext cx="1200327" cy="1200662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8D2479-6E95-440E-8A9F-972CE19F650D}">
      <dsp:nvSpPr>
        <dsp:cNvPr id="0" name=""/>
        <dsp:cNvSpPr/>
      </dsp:nvSpPr>
      <dsp:spPr>
        <a:xfrm>
          <a:off x="5898991" y="423132"/>
          <a:ext cx="3955592" cy="11620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400" kern="1200" dirty="0"/>
            <a:t>Defines RAND RST stimulus of the DUT, and also RST_DURATION, RST_DELAY…and other static variables to control coverage and </a:t>
          </a:r>
          <a:r>
            <a:rPr lang="en-US" sz="1400" kern="1200" dirty="0" err="1"/>
            <a:t>rsts</a:t>
          </a:r>
          <a:r>
            <a:rPr lang="en-US" sz="1400" kern="1200" dirty="0"/>
            <a:t> assertion during the test</a:t>
          </a:r>
        </a:p>
      </dsp:txBody>
      <dsp:txXfrm>
        <a:off x="5898991" y="423132"/>
        <a:ext cx="3955592" cy="1162053"/>
      </dsp:txXfrm>
    </dsp:sp>
    <dsp:sp modelId="{1E8D6046-8D12-4E78-8B15-F5764271BE66}">
      <dsp:nvSpPr>
        <dsp:cNvPr id="0" name=""/>
        <dsp:cNvSpPr/>
      </dsp:nvSpPr>
      <dsp:spPr>
        <a:xfrm>
          <a:off x="4930144" y="1762855"/>
          <a:ext cx="1200327" cy="120066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B78207-DD0E-4E80-A663-3FB1056EFA05}">
      <dsp:nvSpPr>
        <dsp:cNvPr id="0" name=""/>
        <dsp:cNvSpPr/>
      </dsp:nvSpPr>
      <dsp:spPr>
        <a:xfrm>
          <a:off x="6432655" y="1741039"/>
          <a:ext cx="3478552" cy="11620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400" kern="1200" dirty="0"/>
            <a:t>Registers all the stimulus within the factory to be compared, copied, cloned, printed, packed or unpacked (overriding each function </a:t>
          </a:r>
          <a:r>
            <a:rPr lang="en-US" sz="1400" kern="1200" dirty="0" err="1"/>
            <a:t>do_X</a:t>
          </a:r>
          <a:r>
            <a:rPr lang="en-US" sz="1400" kern="1200" dirty="0"/>
            <a:t> respectively)</a:t>
          </a:r>
        </a:p>
      </dsp:txBody>
      <dsp:txXfrm>
        <a:off x="6432655" y="1741039"/>
        <a:ext cx="3478552" cy="1162053"/>
      </dsp:txXfrm>
    </dsp:sp>
    <dsp:sp modelId="{505ABB21-91CF-43FB-B8BE-622A99AC091A}">
      <dsp:nvSpPr>
        <dsp:cNvPr id="0" name=""/>
        <dsp:cNvSpPr/>
      </dsp:nvSpPr>
      <dsp:spPr>
        <a:xfrm>
          <a:off x="4466214" y="3148090"/>
          <a:ext cx="1200327" cy="1200662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61361A-2996-47AA-A1E0-91A736A9CE13}">
      <dsp:nvSpPr>
        <dsp:cNvPr id="0" name=""/>
        <dsp:cNvSpPr/>
      </dsp:nvSpPr>
      <dsp:spPr>
        <a:xfrm>
          <a:off x="6014054" y="3190876"/>
          <a:ext cx="3876399" cy="11620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400" kern="1200" dirty="0"/>
            <a:t>Defines the constraints for the </a:t>
          </a:r>
          <a:r>
            <a:rPr lang="en-US" sz="1400" kern="1200" dirty="0" err="1"/>
            <a:t>rst</a:t>
          </a:r>
          <a:r>
            <a:rPr lang="en-US" sz="1400" kern="1200" dirty="0"/>
            <a:t> stimulus and control variables/signals</a:t>
          </a:r>
        </a:p>
      </dsp:txBody>
      <dsp:txXfrm>
        <a:off x="6014054" y="3190876"/>
        <a:ext cx="3876399" cy="116205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F2FDDB-0EF2-473A-B315-4E23EFA6B1FE}">
      <dsp:nvSpPr>
        <dsp:cNvPr id="0" name=""/>
        <dsp:cNvSpPr/>
      </dsp:nvSpPr>
      <dsp:spPr>
        <a:xfrm>
          <a:off x="3347699" y="1567989"/>
          <a:ext cx="2455707" cy="2455488"/>
        </a:xfrm>
        <a:prstGeom prst="ellipse">
          <a:avLst/>
        </a:prstGeom>
        <a:solidFill>
          <a:schemeClr val="tx1">
            <a:lumMod val="95000"/>
            <a:lumOff val="500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solidFill>
                <a:schemeClr val="bg1"/>
              </a:solidFill>
            </a:rPr>
            <a:t>ENV</a:t>
          </a:r>
        </a:p>
      </dsp:txBody>
      <dsp:txXfrm>
        <a:off x="3707329" y="1927587"/>
        <a:ext cx="1736447" cy="1736292"/>
      </dsp:txXfrm>
    </dsp:sp>
    <dsp:sp modelId="{67E10470-8429-4313-A979-E4661E041BF7}">
      <dsp:nvSpPr>
        <dsp:cNvPr id="0" name=""/>
        <dsp:cNvSpPr/>
      </dsp:nvSpPr>
      <dsp:spPr>
        <a:xfrm>
          <a:off x="2081632" y="202520"/>
          <a:ext cx="4949628" cy="5159498"/>
        </a:xfrm>
        <a:prstGeom prst="blockArc">
          <a:avLst>
            <a:gd name="adj1" fmla="val 16509444"/>
            <a:gd name="adj2" fmla="val 5088054"/>
            <a:gd name="adj3" fmla="val 52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1E0BB-45D4-4BB7-9365-3AA9F9B7DC17}">
      <dsp:nvSpPr>
        <dsp:cNvPr id="0" name=""/>
        <dsp:cNvSpPr/>
      </dsp:nvSpPr>
      <dsp:spPr>
        <a:xfrm>
          <a:off x="5145860" y="0"/>
          <a:ext cx="1315815" cy="1315540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8D2479-6E95-440E-8A9F-972CE19F650D}">
      <dsp:nvSpPr>
        <dsp:cNvPr id="0" name=""/>
        <dsp:cNvSpPr/>
      </dsp:nvSpPr>
      <dsp:spPr>
        <a:xfrm>
          <a:off x="6658875" y="16829"/>
          <a:ext cx="4186682" cy="1273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b="1" kern="1200" dirty="0"/>
            <a:t>Constructs the parent using </a:t>
          </a:r>
          <a:r>
            <a:rPr lang="en-US" sz="1000" b="1" kern="1200" dirty="0" err="1"/>
            <a:t>super.new</a:t>
          </a:r>
          <a:r>
            <a:rPr lang="en-US" sz="1000" b="1" kern="1200" dirty="0"/>
            <a:t>();</a:t>
          </a:r>
        </a:p>
      </dsp:txBody>
      <dsp:txXfrm>
        <a:off x="6658875" y="16829"/>
        <a:ext cx="4186682" cy="1273465"/>
      </dsp:txXfrm>
    </dsp:sp>
    <dsp:sp modelId="{1E8D6046-8D12-4E78-8B15-F5764271BE66}">
      <dsp:nvSpPr>
        <dsp:cNvPr id="0" name=""/>
        <dsp:cNvSpPr/>
      </dsp:nvSpPr>
      <dsp:spPr>
        <a:xfrm>
          <a:off x="6117760" y="1225219"/>
          <a:ext cx="1315815" cy="131554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B78207-DD0E-4E80-A663-3FB1056EFA05}">
      <dsp:nvSpPr>
        <dsp:cNvPr id="0" name=""/>
        <dsp:cNvSpPr/>
      </dsp:nvSpPr>
      <dsp:spPr>
        <a:xfrm>
          <a:off x="7596382" y="1248220"/>
          <a:ext cx="2670548" cy="1273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b="1" kern="1200" dirty="0"/>
            <a:t>Instantiates all the environment components (Agents, Virtual Sequencer..</a:t>
          </a:r>
          <a:r>
            <a:rPr lang="en-US" sz="1000" b="1" kern="1200" dirty="0" err="1"/>
            <a:t>etc</a:t>
          </a:r>
          <a:r>
            <a:rPr lang="en-US" sz="1000" b="1" kern="1200" dirty="0"/>
            <a:t>) and Creates them using </a:t>
          </a:r>
          <a:r>
            <a:rPr lang="en-US" sz="1000" b="1" kern="1200" dirty="0" err="1"/>
            <a:t>uvm_factory</a:t>
          </a:r>
          <a:endParaRPr lang="en-US" sz="1000" b="1" kern="1200" dirty="0"/>
        </a:p>
      </dsp:txBody>
      <dsp:txXfrm>
        <a:off x="7596382" y="1248220"/>
        <a:ext cx="2670548" cy="1273465"/>
      </dsp:txXfrm>
    </dsp:sp>
    <dsp:sp modelId="{1888B180-630D-493D-B458-703C3ADE6517}">
      <dsp:nvSpPr>
        <dsp:cNvPr id="0" name=""/>
        <dsp:cNvSpPr/>
      </dsp:nvSpPr>
      <dsp:spPr>
        <a:xfrm>
          <a:off x="6112713" y="3026584"/>
          <a:ext cx="1315815" cy="1315540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EBF651-2D0E-4A1E-A8AE-B88DF1889FB5}">
      <dsp:nvSpPr>
        <dsp:cNvPr id="0" name=""/>
        <dsp:cNvSpPr/>
      </dsp:nvSpPr>
      <dsp:spPr>
        <a:xfrm>
          <a:off x="7533439" y="3039650"/>
          <a:ext cx="3265951" cy="1273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b="1" kern="1200" dirty="0"/>
            <a:t>Connects the </a:t>
          </a:r>
          <a:r>
            <a:rPr lang="en-US" sz="1000" b="1" kern="1200" dirty="0" err="1"/>
            <a:t>rst_agent</a:t>
          </a:r>
          <a:r>
            <a:rPr lang="en-US" sz="1000" b="1" kern="1200" dirty="0"/>
            <a:t> </a:t>
          </a:r>
          <a:r>
            <a:rPr lang="en-US" sz="1000" b="1" kern="1200" dirty="0" err="1"/>
            <a:t>tlm</a:t>
          </a:r>
          <a:r>
            <a:rPr lang="en-US" sz="1000" b="1" kern="1200" dirty="0"/>
            <a:t> to the rest of the environment (Scoreboard, Subscriber, </a:t>
          </a:r>
          <a:r>
            <a:rPr lang="en-US" sz="1000" b="1" kern="1200" dirty="0" err="1"/>
            <a:t>alu_agent</a:t>
          </a:r>
          <a:r>
            <a:rPr lang="en-US" sz="1000" b="1" kern="1200" dirty="0"/>
            <a:t>).</a:t>
          </a:r>
          <a:br>
            <a:rPr lang="en-US" sz="1000" b="1" kern="1200" dirty="0"/>
          </a:br>
          <a:r>
            <a:rPr lang="en-US" sz="1000" b="1" kern="1200" dirty="0"/>
            <a:t>Also uses </a:t>
          </a:r>
          <a:r>
            <a:rPr lang="en-US" sz="1000" b="1" kern="1200" dirty="0" err="1"/>
            <a:t>get_provided_to</a:t>
          </a:r>
          <a:r>
            <a:rPr lang="en-US" sz="1000" b="1" kern="1200" dirty="0"/>
            <a:t> and </a:t>
          </a:r>
          <a:r>
            <a:rPr lang="en-US" sz="1000" b="1" kern="1200" dirty="0" err="1"/>
            <a:t>get_connected_to</a:t>
          </a:r>
          <a:r>
            <a:rPr lang="en-US" sz="1000" b="1" kern="1200" dirty="0"/>
            <a:t> to debug TLM connections.</a:t>
          </a:r>
        </a:p>
      </dsp:txBody>
      <dsp:txXfrm>
        <a:off x="7533439" y="3039650"/>
        <a:ext cx="3265951" cy="1273465"/>
      </dsp:txXfrm>
    </dsp:sp>
    <dsp:sp modelId="{0DE70F0E-DC0D-4E20-A645-0E5DE2F4810D}">
      <dsp:nvSpPr>
        <dsp:cNvPr id="0" name=""/>
        <dsp:cNvSpPr/>
      </dsp:nvSpPr>
      <dsp:spPr>
        <a:xfrm>
          <a:off x="5145860" y="4294439"/>
          <a:ext cx="1315815" cy="1315540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D4652-09BF-4FA6-B7F5-A481BAE0D3E5}">
      <dsp:nvSpPr>
        <dsp:cNvPr id="0" name=""/>
        <dsp:cNvSpPr/>
      </dsp:nvSpPr>
      <dsp:spPr>
        <a:xfrm>
          <a:off x="6561893" y="4321367"/>
          <a:ext cx="1761389" cy="1273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b="1" kern="1200" dirty="0"/>
            <a:t>Initializes both </a:t>
          </a:r>
          <a:r>
            <a:rPr lang="en-US" sz="1000" b="1" kern="1200" dirty="0" err="1"/>
            <a:t>rst_agent</a:t>
          </a:r>
          <a:r>
            <a:rPr lang="en-US" sz="1000" b="1" kern="1200" dirty="0"/>
            <a:t> &amp; </a:t>
          </a:r>
          <a:r>
            <a:rPr lang="en-US" sz="1000" b="1" kern="1200" dirty="0" err="1"/>
            <a:t>alu_agent</a:t>
          </a:r>
          <a:r>
            <a:rPr lang="en-US" sz="1000" b="1" kern="1200" dirty="0"/>
            <a:t> configs and sets them to their </a:t>
          </a:r>
          <a:r>
            <a:rPr lang="en-US" sz="1000" b="1" kern="1200" dirty="0" err="1"/>
            <a:t>prespective</a:t>
          </a:r>
          <a:r>
            <a:rPr lang="en-US" sz="1000" b="1" kern="1200" dirty="0"/>
            <a:t> agents</a:t>
          </a:r>
        </a:p>
      </dsp:txBody>
      <dsp:txXfrm>
        <a:off x="6561893" y="4321367"/>
        <a:ext cx="1761389" cy="127346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F2FDDB-0EF2-473A-B315-4E23EFA6B1FE}">
      <dsp:nvSpPr>
        <dsp:cNvPr id="0" name=""/>
        <dsp:cNvSpPr/>
      </dsp:nvSpPr>
      <dsp:spPr>
        <a:xfrm>
          <a:off x="3398399" y="1452678"/>
          <a:ext cx="2275113" cy="2274909"/>
        </a:xfrm>
        <a:prstGeom prst="ellipse">
          <a:avLst/>
        </a:prstGeom>
        <a:solidFill>
          <a:schemeClr val="tx1">
            <a:lumMod val="95000"/>
            <a:lumOff val="500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solidFill>
                <a:schemeClr val="bg1"/>
              </a:solidFill>
            </a:rPr>
            <a:t>ALU AGENT</a:t>
          </a:r>
        </a:p>
      </dsp:txBody>
      <dsp:txXfrm>
        <a:off x="3731582" y="1785831"/>
        <a:ext cx="1608747" cy="1608603"/>
      </dsp:txXfrm>
    </dsp:sp>
    <dsp:sp modelId="{67E10470-8429-4313-A979-E4661E041BF7}">
      <dsp:nvSpPr>
        <dsp:cNvPr id="0" name=""/>
        <dsp:cNvSpPr/>
      </dsp:nvSpPr>
      <dsp:spPr>
        <a:xfrm>
          <a:off x="2225440" y="187626"/>
          <a:ext cx="4585628" cy="4780065"/>
        </a:xfrm>
        <a:prstGeom prst="blockArc">
          <a:avLst>
            <a:gd name="adj1" fmla="val 16509444"/>
            <a:gd name="adj2" fmla="val 5088054"/>
            <a:gd name="adj3" fmla="val 52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1E0BB-45D4-4BB7-9365-3AA9F9B7DC17}">
      <dsp:nvSpPr>
        <dsp:cNvPr id="0" name=""/>
        <dsp:cNvSpPr/>
      </dsp:nvSpPr>
      <dsp:spPr>
        <a:xfrm>
          <a:off x="5064322" y="0"/>
          <a:ext cx="1219049" cy="1218794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8D2479-6E95-440E-8A9F-972CE19F650D}">
      <dsp:nvSpPr>
        <dsp:cNvPr id="0" name=""/>
        <dsp:cNvSpPr/>
      </dsp:nvSpPr>
      <dsp:spPr>
        <a:xfrm>
          <a:off x="6466069" y="15592"/>
          <a:ext cx="3878791" cy="1179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b="1" kern="1200" dirty="0"/>
            <a:t>Constructs the parent using </a:t>
          </a:r>
          <a:r>
            <a:rPr lang="en-US" sz="1000" b="1" kern="1200" dirty="0" err="1"/>
            <a:t>super.new</a:t>
          </a:r>
          <a:r>
            <a:rPr lang="en-US" sz="1000" b="1" kern="1200" dirty="0"/>
            <a:t>();</a:t>
          </a:r>
        </a:p>
      </dsp:txBody>
      <dsp:txXfrm>
        <a:off x="6466069" y="15592"/>
        <a:ext cx="3878791" cy="1179813"/>
      </dsp:txXfrm>
    </dsp:sp>
    <dsp:sp modelId="{1E8D6046-8D12-4E78-8B15-F5764271BE66}">
      <dsp:nvSpPr>
        <dsp:cNvPr id="0" name=""/>
        <dsp:cNvSpPr/>
      </dsp:nvSpPr>
      <dsp:spPr>
        <a:xfrm>
          <a:off x="5964748" y="1135116"/>
          <a:ext cx="1219049" cy="121879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B78207-DD0E-4E80-A663-3FB1056EFA05}">
      <dsp:nvSpPr>
        <dsp:cNvPr id="0" name=""/>
        <dsp:cNvSpPr/>
      </dsp:nvSpPr>
      <dsp:spPr>
        <a:xfrm>
          <a:off x="7334631" y="1156425"/>
          <a:ext cx="2474154" cy="1179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b="1" kern="1200" dirty="0"/>
            <a:t>Receives Configuration from </a:t>
          </a:r>
          <a:r>
            <a:rPr lang="en-US" sz="1000" b="1" kern="1200" dirty="0" err="1"/>
            <a:t>alu_agnt</a:t>
          </a:r>
          <a:r>
            <a:rPr lang="en-US" sz="1000" b="1" kern="1200" dirty="0"/>
            <a:t> config file</a:t>
          </a:r>
        </a:p>
      </dsp:txBody>
      <dsp:txXfrm>
        <a:off x="7334631" y="1156425"/>
        <a:ext cx="2474154" cy="1179813"/>
      </dsp:txXfrm>
    </dsp:sp>
    <dsp:sp modelId="{84026C8C-C04E-4584-8D4D-11D81B1A18FA}">
      <dsp:nvSpPr>
        <dsp:cNvPr id="0" name=""/>
        <dsp:cNvSpPr/>
      </dsp:nvSpPr>
      <dsp:spPr>
        <a:xfrm>
          <a:off x="5960072" y="2804007"/>
          <a:ext cx="1219049" cy="1218794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BC90FD-BD6A-4D29-AF4F-35CA8102A8D7}">
      <dsp:nvSpPr>
        <dsp:cNvPr id="0" name=""/>
        <dsp:cNvSpPr/>
      </dsp:nvSpPr>
      <dsp:spPr>
        <a:xfrm>
          <a:off x="7273306" y="2823757"/>
          <a:ext cx="1631855" cy="1179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b="1" kern="1200" dirty="0" err="1"/>
            <a:t>Inestantiates</a:t>
          </a:r>
          <a:r>
            <a:rPr lang="en-US" sz="1000" b="1" kern="1200" dirty="0"/>
            <a:t> </a:t>
          </a:r>
          <a:r>
            <a:rPr lang="en-US" sz="1000" b="1" kern="1200" dirty="0" err="1"/>
            <a:t>Input_Monitor</a:t>
          </a:r>
          <a:r>
            <a:rPr lang="en-US" sz="1000" b="1" kern="1200" dirty="0"/>
            <a:t>, Driver &amp; Sequencer </a:t>
          </a:r>
        </a:p>
      </dsp:txBody>
      <dsp:txXfrm>
        <a:off x="7273306" y="2823757"/>
        <a:ext cx="1631855" cy="1179813"/>
      </dsp:txXfrm>
    </dsp:sp>
    <dsp:sp modelId="{D1FE00CD-6A29-4BBF-B251-703377742265}">
      <dsp:nvSpPr>
        <dsp:cNvPr id="0" name=""/>
        <dsp:cNvSpPr/>
      </dsp:nvSpPr>
      <dsp:spPr>
        <a:xfrm>
          <a:off x="5064322" y="3978623"/>
          <a:ext cx="1219049" cy="1218794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7F8C09-F827-4AF3-81CC-5E095F20C058}">
      <dsp:nvSpPr>
        <dsp:cNvPr id="0" name=""/>
        <dsp:cNvSpPr/>
      </dsp:nvSpPr>
      <dsp:spPr>
        <a:xfrm>
          <a:off x="6376219" y="4003571"/>
          <a:ext cx="1631855" cy="1179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000" b="1" kern="1200" dirty="0"/>
            <a:t>Is fully reset aware</a:t>
          </a:r>
        </a:p>
      </dsp:txBody>
      <dsp:txXfrm>
        <a:off x="6376219" y="4003571"/>
        <a:ext cx="1631855" cy="11798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C336D9-F1FB-484F-814C-FEFFAC61D63C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9CEB92-A670-4136-8665-709A0B277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166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CEB92-A670-4136-8665-709A0B277D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09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F8D97-A0A1-21DD-0ABA-E9D3393A4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509D2E-9DDB-2F27-B9D7-7361E00CA3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33854E-BFBC-2077-3A92-EACDD09495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4A235-8503-A093-40E8-E2D49B7A20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CEB92-A670-4136-8665-709A0B277DF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141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2A637-CCDE-B939-3392-DE10001DC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E983D9-510E-48E6-6764-5AD9CC1025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45443A-CCA1-3D33-6892-E29BDE4C6D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8056C-A135-5CAF-9A7C-6BC5467B63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CEB92-A670-4136-8665-709A0B277DF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904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6B3E2-AA00-4F9E-E8AB-E45D65DE6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688713-F7B0-90E9-1240-3B4E1F7563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D64EEE-039C-6959-AAA4-7234ADA435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67F7E-F8C5-1D03-DD37-7A314EB1D6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CEB92-A670-4136-8665-709A0B277DF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235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A9C04-C874-A978-7F74-8CAE9252D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28FDFA-8C9B-EC3F-EFD9-ECB8EA0C69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F368CF-18EE-286C-F082-FB4F1217D1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0226B-BF72-E759-900E-1B9EC6BB69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CEB92-A670-4136-8665-709A0B277DF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35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8336F-DCE9-C232-DAC6-1BEF2D915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832F27-204E-EBCD-6E80-40BB2B3291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843346-D3C0-7F45-9B3F-A9AA611A28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F3851-5F02-5FA9-B110-2FB7CD3CBA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CEB92-A670-4136-8665-709A0B277DF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8957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862F2-A196-004B-9A0D-97EBE13BE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4CDD2C-794E-4E5F-C3D1-5F33840F3B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41A61C-B3FC-A3F9-F354-2F8D4E141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30D11C-87DD-2E2A-A481-C3B9F6554E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CEB92-A670-4136-8665-709A0B277DF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247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CB9D8-C504-44CE-B51C-8F467EFE6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00A44E-644F-76ED-7CB1-48EEE51E8F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D8A8C0-DDA1-B7C1-16B2-929B966884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AB16D-A086-B053-E835-2550E14D1E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CEB92-A670-4136-8665-709A0B277DF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20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E5227-ECCF-9D68-CE82-D710B9F81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44852E-0FF8-5C49-AB0C-12CCF6EAD8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E24ED0-F124-E290-B28C-BAA6F6827A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30C9E3-8112-0F35-D06E-920D0249C4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CEB92-A670-4136-8665-709A0B277DF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1479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DFEF6-B22A-CCF1-486A-4E818106E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C2ED95-0076-8C3B-3883-952A891989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E503E5-4FCE-13C9-D30F-85B955774C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B0ADE-9FED-511E-E447-A4203E4EAA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CEB92-A670-4136-8665-709A0B277DF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9361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06C73-F067-AAE3-3A79-FCC8735CC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A06095-3EC5-5CFB-DF6C-6C1C9E285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C96BD6-73CF-DA50-5F95-2DAF225891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D98EB5-1429-8DE4-C197-116E342218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CEB92-A670-4136-8665-709A0B277DF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53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9E210-5954-4CA6-23C7-64BC4003D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633ED5-51C0-15E8-AD92-951562B438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138041-164C-5637-18C4-BCF18B0890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B154E-0A68-1703-CF6C-E5C7B8D3A7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CEB92-A670-4136-8665-709A0B277DF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6082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9CC8D-2EDD-53BD-997B-1FE733ACE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F8852A-49DB-C6C7-7407-F694F6C3D5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A25C16-FFA4-C67F-857B-5E1805EDF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BA096-FB53-5C7F-9F75-2810906225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CEB92-A670-4136-8665-709A0B277DF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0020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74EBC-18B1-2DF8-8DBD-65499D785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05D894-A32B-7C1E-75BC-89BFB54303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6DA608-6DF5-2E8F-A8C6-D24896C4FC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24B99-746B-6571-C0BE-B7801F425B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CEB92-A670-4136-8665-709A0B277DF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0549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9200F-1584-42C7-FB48-F776B3E8C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D86065-FEFC-69B4-02BC-9CE779AD1B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9B7EAC-CB4C-0754-85F5-138901353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928FD-B131-8D9D-D24E-80D06105FD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CEB92-A670-4136-8665-709A0B277DF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5500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69429-1130-66A6-7FAD-1B4624B4C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78A49-1130-81DE-D6C7-556EEC1488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6E31DA-9BAB-8702-AB91-2059EB363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D4D341-BE61-5CDB-2061-9D85D35FC3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CEB92-A670-4136-8665-709A0B277DF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9560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A276E-8E8B-8E50-91ED-2CA274AEA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F35C3F-6E0A-4779-C0F4-A86D0F4C4E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26C266-2893-B3A9-A5E6-24B68473A7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823979-C226-5F64-C9F1-E707A19C6E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CEB92-A670-4136-8665-709A0B277DF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5058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3525A-1512-1875-740A-3EA3A5EA9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9883E4-31B2-B83E-486E-79E03BD74C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887159-183E-5E3B-CA1B-BA776BBA8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E7800C-81F8-76EB-2C0E-CD5B60B7DA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CEB92-A670-4136-8665-709A0B277DF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6003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70166-CEF0-118C-E956-E0D89E522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C47292-8EC6-0D78-0AB7-6E7A7C2788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0BC670-0BE1-DC11-82BA-9A96A862E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5561A-82FA-0C66-A2FC-092294DE8E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CEB92-A670-4136-8665-709A0B277DF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281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C78BD-AD70-E373-4C0C-DAD408B59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479E1-E880-8557-4123-8650E5E6C6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F12BA9-BCFA-132F-ACE8-48937110E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56048-CE2A-25F3-EB14-4EBA0C82FE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CEB92-A670-4136-8665-709A0B277DF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72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7D29D-16F5-452E-31BC-9454D2BFF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92C113-B372-D64E-7441-C2849E72DE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1C02ED-B71C-929A-3F1C-D5A268E53F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0DC96-02B5-AD13-BD26-E061149678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CEB92-A670-4136-8665-709A0B277DF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275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3BC0A-6C6F-3E82-5AEB-3D65E9B88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2FB73A-5A98-9363-ECE4-7EC09526D7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54AF67-B8F4-A4AC-6A97-85A4C9EB72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42FBB-3DC3-F8AA-8C37-F5962B113C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CEB92-A670-4136-8665-709A0B277DF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000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05FA3-5572-978C-0E77-7D9140512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3E3BB0-CE1F-B8EE-E187-BF6F141E82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810064-1076-849E-22E3-2B3E0A9F5B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81802-DC16-AE10-9BBE-F58ABDBF62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CEB92-A670-4136-8665-709A0B277DF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448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CD583-A77A-37FF-E6F4-39942B6F7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05687D-E006-3A85-EDE7-D33788BB1E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6A880C-762A-6657-1926-F0BB10A0ED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9B9DC-B0B5-8E5E-1BAA-DA491FEE2F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CEB92-A670-4136-8665-709A0B277DF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89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FB9FE-FB14-3ADA-D7DA-7807FA082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27B0BB-725B-E21E-B1BD-74FE20B81C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8F6AFE-3243-B037-801B-E704E0E808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C7DDF-97FD-DC32-28F4-8DF01932B7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CEB92-A670-4136-8665-709A0B277DF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996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4B14D-DCFD-4DD9-60B0-34D409418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85714F-565A-80DF-A0B1-8BEB408F54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ED1931-9943-BE43-2196-655AB1A826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30330-97AD-183B-8FB3-02B16A278F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CEB92-A670-4136-8665-709A0B277DF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170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ABA5E-433A-D9F8-37E9-247C57A6F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8E876D-4B65-6CDE-6B95-6C5AB798B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C58349-0864-FA5B-272C-A698A8947D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F6DB2-E270-271D-A6B5-D905466C2C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CEB92-A670-4136-8665-709A0B277DF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75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1A759-BFF8-4B5B-9ECE-D93AC303B331}" type="datetime1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16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DF398-5DA3-4937-BE3F-7CA1B9158252}" type="datetime1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66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91ED9-F929-4A92-90F9-3C9C84ABBE83}" type="datetime1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04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AB316-A2E6-49F2-825C-64AA951E4184}" type="datetime1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521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9748B-ADD6-4C5A-8C2A-A39721276E74}" type="datetime1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390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1FB0F-3C5C-4949-B933-9C7E511ED094}" type="datetime1">
              <a:rPr lang="en-US" smtClean="0"/>
              <a:t>5/22/2025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102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C2F01D58-E949-4BCB-829A-BBF80E38D59C}" type="datetime1">
              <a:rPr lang="en-US" smtClean="0"/>
              <a:t>5/22/2025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257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0A846-0DA4-4D92-9BF1-DE8C52C1F4DF}" type="datetime1">
              <a:rPr lang="en-US" smtClean="0"/>
              <a:t>5/22/2025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13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12331-4A9C-472F-A7FA-968157338839}" type="datetime1">
              <a:rPr lang="en-US" smtClean="0"/>
              <a:t>5/22/2025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457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7F3D-ED52-43FD-A26D-318B71534485}" type="datetime1">
              <a:rPr lang="en-US" smtClean="0"/>
              <a:t>5/22/2025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3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1FA4-6264-4BB8-B3B5-77711EED2D82}" type="datetime1">
              <a:rPr lang="en-US" smtClean="0"/>
              <a:t>5/22/2025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714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7F6A1D9-D323-4F4E-8655-25E2D32CE742}" type="datetime1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8F8250-7A81-4A19-87AD-FFB2CE4E39A5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9F38FC-2DEA-2647-C409-EF75720C1017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483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29" r:id="rId6"/>
    <p:sldLayoutId id="2147483725" r:id="rId7"/>
    <p:sldLayoutId id="2147483726" r:id="rId8"/>
    <p:sldLayoutId id="2147483727" r:id="rId9"/>
    <p:sldLayoutId id="2147483728" r:id="rId10"/>
    <p:sldLayoutId id="214748373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diagramColors" Target="../diagrams/colors2.xml"/><Relationship Id="rId18" Type="http://schemas.openxmlformats.org/officeDocument/2006/relationships/diagramColors" Target="../diagrams/colors3.xml"/><Relationship Id="rId3" Type="http://schemas.openxmlformats.org/officeDocument/2006/relationships/diagramData" Target="../diagrams/data1.xml"/><Relationship Id="rId21" Type="http://schemas.openxmlformats.org/officeDocument/2006/relationships/diagramLayout" Target="../diagrams/layout4.xml"/><Relationship Id="rId7" Type="http://schemas.microsoft.com/office/2007/relationships/diagramDrawing" Target="../diagrams/drawing1.xml"/><Relationship Id="rId12" Type="http://schemas.openxmlformats.org/officeDocument/2006/relationships/diagramQuickStyle" Target="../diagrams/quickStyle2.xml"/><Relationship Id="rId17" Type="http://schemas.openxmlformats.org/officeDocument/2006/relationships/diagramQuickStyle" Target="../diagrams/quickStyle3.xml"/><Relationship Id="rId2" Type="http://schemas.openxmlformats.org/officeDocument/2006/relationships/notesSlide" Target="../notesSlides/notesSlide2.xml"/><Relationship Id="rId16" Type="http://schemas.openxmlformats.org/officeDocument/2006/relationships/diagramLayout" Target="../diagrams/layout3.xml"/><Relationship Id="rId20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Layout" Target="../diagrams/layout2.xml"/><Relationship Id="rId24" Type="http://schemas.microsoft.com/office/2007/relationships/diagramDrawing" Target="../diagrams/drawing4.xml"/><Relationship Id="rId5" Type="http://schemas.openxmlformats.org/officeDocument/2006/relationships/diagramQuickStyle" Target="../diagrams/quickStyle1.xml"/><Relationship Id="rId15" Type="http://schemas.openxmlformats.org/officeDocument/2006/relationships/diagramData" Target="../diagrams/data3.xml"/><Relationship Id="rId23" Type="http://schemas.openxmlformats.org/officeDocument/2006/relationships/diagramColors" Target="../diagrams/colors4.xml"/><Relationship Id="rId10" Type="http://schemas.openxmlformats.org/officeDocument/2006/relationships/diagramData" Target="../diagrams/data2.xml"/><Relationship Id="rId19" Type="http://schemas.microsoft.com/office/2007/relationships/diagramDrawing" Target="../diagrams/drawing3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3.gif"/><Relationship Id="rId14" Type="http://schemas.microsoft.com/office/2007/relationships/diagramDrawing" Target="../diagrams/drawing2.xml"/><Relationship Id="rId22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microsoft.com/office/2007/relationships/diagramDrawing" Target="../diagrams/drawing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diagramColors" Target="../diagrams/colors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diagramQuickStyle" Target="../diagrams/quickStyle6.xml"/><Relationship Id="rId5" Type="http://schemas.openxmlformats.org/officeDocument/2006/relationships/diagramQuickStyle" Target="../diagrams/quickStyle5.xml"/><Relationship Id="rId10" Type="http://schemas.openxmlformats.org/officeDocument/2006/relationships/diagramLayout" Target="../diagrams/layout6.xml"/><Relationship Id="rId4" Type="http://schemas.openxmlformats.org/officeDocument/2006/relationships/diagramLayout" Target="../diagrams/layout5.xml"/><Relationship Id="rId9" Type="http://schemas.openxmlformats.org/officeDocument/2006/relationships/diagramData" Target="../diagrams/data6.xml"/><Relationship Id="rId14" Type="http://schemas.openxmlformats.org/officeDocument/2006/relationships/image" Target="../media/image13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13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13.gif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Relationship Id="rId9" Type="http://schemas.openxmlformats.org/officeDocument/2006/relationships/image" Target="../media/image13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13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Relationship Id="rId9" Type="http://schemas.openxmlformats.org/officeDocument/2006/relationships/image" Target="../media/image13.gi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Relationship Id="rId9" Type="http://schemas.openxmlformats.org/officeDocument/2006/relationships/image" Target="../media/image13.gi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Relationship Id="rId9" Type="http://schemas.openxmlformats.org/officeDocument/2006/relationships/image" Target="../media/image13.gi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Relationship Id="rId9" Type="http://schemas.openxmlformats.org/officeDocument/2006/relationships/image" Target="../media/image13.gi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Relationship Id="rId9" Type="http://schemas.openxmlformats.org/officeDocument/2006/relationships/image" Target="../media/image13.gi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Relationship Id="rId9" Type="http://schemas.openxmlformats.org/officeDocument/2006/relationships/image" Target="../media/image13.gi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Relationship Id="rId9" Type="http://schemas.openxmlformats.org/officeDocument/2006/relationships/image" Target="../media/image13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Relationship Id="rId9" Type="http://schemas.openxmlformats.org/officeDocument/2006/relationships/image" Target="../media/image13.gi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Relationship Id="rId9" Type="http://schemas.openxmlformats.org/officeDocument/2006/relationships/image" Target="../media/image13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Relationship Id="rId9" Type="http://schemas.openxmlformats.org/officeDocument/2006/relationships/image" Target="../media/image13.gi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Relationship Id="rId9" Type="http://schemas.openxmlformats.org/officeDocument/2006/relationships/image" Target="../media/image13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Relationship Id="rId9" Type="http://schemas.openxmlformats.org/officeDocument/2006/relationships/image" Target="../media/image13.gi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Relationship Id="rId9" Type="http://schemas.openxmlformats.org/officeDocument/2006/relationships/image" Target="../media/image13.gi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Relationship Id="rId9" Type="http://schemas.openxmlformats.org/officeDocument/2006/relationships/image" Target="../media/image13.gi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Relationship Id="rId9" Type="http://schemas.openxmlformats.org/officeDocument/2006/relationships/image" Target="../media/image13.gi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Relationship Id="rId9" Type="http://schemas.openxmlformats.org/officeDocument/2006/relationships/image" Target="../media/image13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Relationship Id="rId9" Type="http://schemas.openxmlformats.org/officeDocument/2006/relationships/image" Target="../media/image13.gi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Relationship Id="rId9" Type="http://schemas.openxmlformats.org/officeDocument/2006/relationships/image" Target="../media/image13.gi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microsoft.com/office/2007/relationships/diagramDrawing" Target="../diagrams/drawing30.xml"/><Relationship Id="rId18" Type="http://schemas.microsoft.com/office/2007/relationships/diagramDrawing" Target="../diagrams/drawing31.xml"/><Relationship Id="rId3" Type="http://schemas.openxmlformats.org/officeDocument/2006/relationships/diagramData" Target="../diagrams/data29.xml"/><Relationship Id="rId21" Type="http://schemas.openxmlformats.org/officeDocument/2006/relationships/diagramLayout" Target="../diagrams/layout32.xml"/><Relationship Id="rId7" Type="http://schemas.microsoft.com/office/2007/relationships/diagramDrawing" Target="../diagrams/drawing29.xml"/><Relationship Id="rId12" Type="http://schemas.openxmlformats.org/officeDocument/2006/relationships/diagramColors" Target="../diagrams/colors30.xml"/><Relationship Id="rId17" Type="http://schemas.openxmlformats.org/officeDocument/2006/relationships/diagramColors" Target="../diagrams/colors31.xml"/><Relationship Id="rId2" Type="http://schemas.openxmlformats.org/officeDocument/2006/relationships/notesSlide" Target="../notesSlides/notesSlide26.xml"/><Relationship Id="rId16" Type="http://schemas.openxmlformats.org/officeDocument/2006/relationships/diagramQuickStyle" Target="../diagrams/quickStyle31.xml"/><Relationship Id="rId20" Type="http://schemas.openxmlformats.org/officeDocument/2006/relationships/diagramData" Target="../diagrams/data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9.xml"/><Relationship Id="rId11" Type="http://schemas.openxmlformats.org/officeDocument/2006/relationships/diagramQuickStyle" Target="../diagrams/quickStyle30.xml"/><Relationship Id="rId24" Type="http://schemas.microsoft.com/office/2007/relationships/diagramDrawing" Target="../diagrams/drawing32.xml"/><Relationship Id="rId5" Type="http://schemas.openxmlformats.org/officeDocument/2006/relationships/diagramQuickStyle" Target="../diagrams/quickStyle29.xml"/><Relationship Id="rId15" Type="http://schemas.openxmlformats.org/officeDocument/2006/relationships/diagramLayout" Target="../diagrams/layout31.xml"/><Relationship Id="rId23" Type="http://schemas.openxmlformats.org/officeDocument/2006/relationships/diagramColors" Target="../diagrams/colors32.xml"/><Relationship Id="rId10" Type="http://schemas.openxmlformats.org/officeDocument/2006/relationships/diagramLayout" Target="../diagrams/layout30.xml"/><Relationship Id="rId19" Type="http://schemas.openxmlformats.org/officeDocument/2006/relationships/image" Target="../media/image13.gif"/><Relationship Id="rId4" Type="http://schemas.openxmlformats.org/officeDocument/2006/relationships/diagramLayout" Target="../diagrams/layout29.xml"/><Relationship Id="rId9" Type="http://schemas.openxmlformats.org/officeDocument/2006/relationships/diagramData" Target="../diagrams/data30.xml"/><Relationship Id="rId14" Type="http://schemas.openxmlformats.org/officeDocument/2006/relationships/diagramData" Target="../diagrams/data31.xml"/><Relationship Id="rId22" Type="http://schemas.openxmlformats.org/officeDocument/2006/relationships/diagramQuickStyle" Target="../diagrams/quickStyle3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microsoft.com/office/2007/relationships/diagramDrawing" Target="../diagrams/drawing34.xml"/><Relationship Id="rId18" Type="http://schemas.microsoft.com/office/2007/relationships/diagramDrawing" Target="../diagrams/drawing35.xml"/><Relationship Id="rId3" Type="http://schemas.openxmlformats.org/officeDocument/2006/relationships/diagramData" Target="../diagrams/data33.xml"/><Relationship Id="rId21" Type="http://schemas.openxmlformats.org/officeDocument/2006/relationships/diagramLayout" Target="../diagrams/layout36.xml"/><Relationship Id="rId7" Type="http://schemas.microsoft.com/office/2007/relationships/diagramDrawing" Target="../diagrams/drawing33.xml"/><Relationship Id="rId12" Type="http://schemas.openxmlformats.org/officeDocument/2006/relationships/diagramColors" Target="../diagrams/colors34.xml"/><Relationship Id="rId17" Type="http://schemas.openxmlformats.org/officeDocument/2006/relationships/diagramColors" Target="../diagrams/colors35.xml"/><Relationship Id="rId2" Type="http://schemas.openxmlformats.org/officeDocument/2006/relationships/notesSlide" Target="../notesSlides/notesSlide27.xml"/><Relationship Id="rId16" Type="http://schemas.openxmlformats.org/officeDocument/2006/relationships/diagramQuickStyle" Target="../diagrams/quickStyle35.xml"/><Relationship Id="rId20" Type="http://schemas.openxmlformats.org/officeDocument/2006/relationships/diagramData" Target="../diagrams/data3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3.xml"/><Relationship Id="rId11" Type="http://schemas.openxmlformats.org/officeDocument/2006/relationships/diagramQuickStyle" Target="../diagrams/quickStyle34.xml"/><Relationship Id="rId24" Type="http://schemas.microsoft.com/office/2007/relationships/diagramDrawing" Target="../diagrams/drawing36.xml"/><Relationship Id="rId5" Type="http://schemas.openxmlformats.org/officeDocument/2006/relationships/diagramQuickStyle" Target="../diagrams/quickStyle33.xml"/><Relationship Id="rId15" Type="http://schemas.openxmlformats.org/officeDocument/2006/relationships/diagramLayout" Target="../diagrams/layout35.xml"/><Relationship Id="rId23" Type="http://schemas.openxmlformats.org/officeDocument/2006/relationships/diagramColors" Target="../diagrams/colors36.xml"/><Relationship Id="rId10" Type="http://schemas.openxmlformats.org/officeDocument/2006/relationships/diagramLayout" Target="../diagrams/layout34.xml"/><Relationship Id="rId19" Type="http://schemas.openxmlformats.org/officeDocument/2006/relationships/image" Target="../media/image13.gif"/><Relationship Id="rId4" Type="http://schemas.openxmlformats.org/officeDocument/2006/relationships/diagramLayout" Target="../diagrams/layout33.xml"/><Relationship Id="rId9" Type="http://schemas.openxmlformats.org/officeDocument/2006/relationships/diagramData" Target="../diagrams/data34.xml"/><Relationship Id="rId14" Type="http://schemas.openxmlformats.org/officeDocument/2006/relationships/diagramData" Target="../diagrams/data35.xml"/><Relationship Id="rId22" Type="http://schemas.openxmlformats.org/officeDocument/2006/relationships/diagramQuickStyle" Target="../diagrams/quickStyle3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vcon-proceedings.org/wp-content/uploads/handling-asynchronous-resets-testing-by-building-reset-awareness-into-uvm-testbench-components-.pdf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www.sunburst-design.com/papers/CummingsDVCon2011_UVM_TerminationTechniques.pdf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vcon-proceedings.org/wp-content/uploads/handling-asynchronous-resets-testing-by-building-reset-awareness-into-uvm-testbench-components-.pdf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sv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vcon-proceedings.org/wp-content/uploads/handling-asynchronous-resets-testing-by-building-reset-awareness-into-uvm-testbench-components-.pdf" TargetMode="External"/><Relationship Id="rId2" Type="http://schemas.openxmlformats.org/officeDocument/2006/relationships/hyperlink" Target="http://sunburst-design.com/papers/CummingsSNUG2013SV_UVM_Scoreboards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vcon-proceedings.org/wp-content/uploads/handling-asynchronous-resets-testing-by-building-reset-awareness-into-uvm-testbench-components-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C71AFC83-43DA-2361-0668-F0E67D9E9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63AC4ACD-DE44-441A-FC4E-61044240C8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534" r="4629" b="-2"/>
          <a:stretch/>
        </p:blipFill>
        <p:spPr>
          <a:xfrm>
            <a:off x="517869" y="965741"/>
            <a:ext cx="6554050" cy="53802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A42F14-C558-9E35-7DD8-7C19CCD6D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7741" y="966178"/>
            <a:ext cx="4598628" cy="4054057"/>
          </a:xfrm>
        </p:spPr>
        <p:txBody>
          <a:bodyPr anchor="t">
            <a:normAutofit fontScale="90000"/>
          </a:bodyPr>
          <a:lstStyle/>
          <a:p>
            <a:r>
              <a:rPr lang="en-US" sz="5600" dirty="0"/>
              <a:t>Design &amp; Verification of an ALU using UVM &amp; SVA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59FCD2-8991-F88F-65F8-3163884B43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9520" y="4927302"/>
            <a:ext cx="4252856" cy="1338269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Abdelrahman Mohamed Yassien</a:t>
            </a:r>
            <a:br>
              <a:rPr lang="en-US" dirty="0"/>
            </a:br>
            <a:br>
              <a:rPr lang="en-US" dirty="0"/>
            </a:br>
            <a:r>
              <a:rPr lang="en-US" sz="1600" dirty="0" err="1"/>
              <a:t>dir</a:t>
            </a:r>
            <a:r>
              <a:rPr lang="en-US" sz="1600" dirty="0"/>
              <a:t>: /home/svgpdv25abohamad/</a:t>
            </a:r>
            <a:r>
              <a:rPr lang="en-US" sz="1600" dirty="0" err="1"/>
              <a:t>alu_uvm_project</a:t>
            </a:r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35EA8DD-92F5-E06C-4DEE-B7AB507CC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00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8BEC44CD-E290-4D60-A056-5BA05B18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 descr="Interlocking cogs">
            <a:extLst>
              <a:ext uri="{FF2B5EF4-FFF2-40B4-BE49-F238E27FC236}">
                <a16:creationId xmlns:a16="http://schemas.microsoft.com/office/drawing/2014/main" id="{A7F085BC-BB59-F049-07EA-DCFB3B19F7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8755" b="16245"/>
          <a:stretch/>
        </p:blipFill>
        <p:spPr>
          <a:xfrm>
            <a:off x="-2" y="-4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024438-EAC4-0506-D118-2BD7E3443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2450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600" dirty="0">
                <a:solidFill>
                  <a:srgbClr val="FFFFFF"/>
                </a:solidFill>
              </a:rPr>
              <a:t>Configurations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062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D78CBAB-96EA-914A-746C-B195CF044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B35C9294-BDEB-69DD-422B-0C11316DF144}"/>
              </a:ext>
            </a:extLst>
          </p:cNvPr>
          <p:cNvGraphicFramePr/>
          <p:nvPr/>
        </p:nvGraphicFramePr>
        <p:xfrm>
          <a:off x="2886635" y="661332"/>
          <a:ext cx="8283387" cy="29325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8383A27-1475-A5CD-B7D1-9027F2CF5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914" y="0"/>
            <a:ext cx="9081247" cy="836014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Configurations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34EEC4-63A7-0A89-FDF3-26AF070CC7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46E6D6-458A-9C90-D23F-167F63B945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FE2221-7B24-1951-1F8F-72602E915F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31" name="Picture 30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2E6F2BC4-FB37-191B-CF59-5D2E02E50632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CFCFF"/>
              </a:clrFrom>
              <a:clrTo>
                <a:srgbClr val="FCFC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82828">
            <a:off x="5784371" y="3382534"/>
            <a:ext cx="1345595" cy="756897"/>
          </a:xfrm>
          <a:prstGeom prst="rect">
            <a:avLst/>
          </a:prstGeom>
        </p:spPr>
      </p:pic>
      <p:pic>
        <p:nvPicPr>
          <p:cNvPr id="3" name="Picture 2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58076CD2-44CE-601F-3E7A-8C3E27CEAB84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CFCFF"/>
              </a:clrFrom>
              <a:clrTo>
                <a:srgbClr val="FCFC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22316" flipH="1">
            <a:off x="4422023" y="3358559"/>
            <a:ext cx="1345595" cy="756897"/>
          </a:xfrm>
          <a:prstGeom prst="rect">
            <a:avLst/>
          </a:prstGeom>
        </p:spPr>
      </p:pic>
      <p:pic>
        <p:nvPicPr>
          <p:cNvPr id="8" name="Picture 7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8731A88E-E3F6-FC9F-DBE7-9EEAF7B8C5BA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CFCFF"/>
              </a:clrFrom>
              <a:clrTo>
                <a:srgbClr val="FCFC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43503" y="1749168"/>
            <a:ext cx="1345595" cy="756897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55D64CC-1DA9-BAD2-FD0D-33573D5CD9A8}"/>
              </a:ext>
            </a:extLst>
          </p:cNvPr>
          <p:cNvGraphicFramePr/>
          <p:nvPr/>
        </p:nvGraphicFramePr>
        <p:xfrm>
          <a:off x="-2103875" y="682656"/>
          <a:ext cx="7692973" cy="29325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E7923F42-ED69-67B4-6DD8-DE3D4362A54F}"/>
              </a:ext>
            </a:extLst>
          </p:cNvPr>
          <p:cNvGraphicFramePr/>
          <p:nvPr/>
        </p:nvGraphicFramePr>
        <p:xfrm>
          <a:off x="-2017597" y="3900651"/>
          <a:ext cx="8283387" cy="29325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A9310A89-AF76-7ABA-9774-5BAE377ED918}"/>
              </a:ext>
            </a:extLst>
          </p:cNvPr>
          <p:cNvGraphicFramePr/>
          <p:nvPr/>
        </p:nvGraphicFramePr>
        <p:xfrm>
          <a:off x="3228465" y="3900651"/>
          <a:ext cx="8283387" cy="29325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</p:spTree>
    <p:extLst>
      <p:ext uri="{BB962C8B-B14F-4D97-AF65-F5344CB8AC3E}">
        <p14:creationId xmlns:p14="http://schemas.microsoft.com/office/powerpoint/2010/main" val="110997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  <p:bldGraphic spid="7" grpId="0">
        <p:bldAsOne/>
      </p:bldGraphic>
      <p:bldGraphic spid="11" grpId="0">
        <p:bldAsOne/>
      </p:bldGraphic>
      <p:bldGraphic spid="12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Files in folders">
            <a:extLst>
              <a:ext uri="{FF2B5EF4-FFF2-40B4-BE49-F238E27FC236}">
                <a16:creationId xmlns:a16="http://schemas.microsoft.com/office/drawing/2014/main" id="{156B4289-89CE-3193-EBD3-A3536D5BEE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63" r="-1" b="10946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CF0998E-D577-43EA-A7B8-E3EC67F75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7DC364D-882B-4786-89FB-1703C1A5CF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3205874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7F4730-3AC4-FCCD-AEBA-154559033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26206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Sequence Items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300289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544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E475A6C-B9C4-1C99-867F-7413C326F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D5159E5C-5785-A9D6-68CF-D1D49DC31D21}"/>
              </a:ext>
            </a:extLst>
          </p:cNvPr>
          <p:cNvGraphicFramePr/>
          <p:nvPr/>
        </p:nvGraphicFramePr>
        <p:xfrm>
          <a:off x="487851" y="1046858"/>
          <a:ext cx="6988714" cy="29325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A3D939E-DC84-FC61-C4C1-F84AD780A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988" y="116355"/>
            <a:ext cx="9081247" cy="836014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ALU Sequence Item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66BACC-0852-2BAE-6F2E-0FC6F98F42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2C71FD-5FAD-D852-C7F8-9B7B659883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475620-FEF0-A5CA-CD93-74817B611B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0827EB24-5B20-4E2F-F73F-75A9A86927B2}"/>
              </a:ext>
            </a:extLst>
          </p:cNvPr>
          <p:cNvGraphicFramePr/>
          <p:nvPr/>
        </p:nvGraphicFramePr>
        <p:xfrm>
          <a:off x="4512996" y="3845581"/>
          <a:ext cx="6665988" cy="29325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31" name="Picture 30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23756169-0E96-DE79-E857-DB56968F8371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CFCFF"/>
              </a:clrFrom>
              <a:clrTo>
                <a:srgbClr val="FCFC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77684">
            <a:off x="5427964" y="3699741"/>
            <a:ext cx="1345595" cy="75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1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  <p:bldGraphic spid="21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3C654D4-B41A-7D58-C3AD-365071445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A57F9C6D-2448-0A43-E833-D1657E2F207B}"/>
              </a:ext>
            </a:extLst>
          </p:cNvPr>
          <p:cNvGraphicFramePr/>
          <p:nvPr/>
        </p:nvGraphicFramePr>
        <p:xfrm>
          <a:off x="1145158" y="1199260"/>
          <a:ext cx="9911208" cy="4708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346510D-78FF-139C-BF38-B6808BE99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847" y="206003"/>
            <a:ext cx="9081247" cy="836014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RST Sequence Item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18E627-70B5-8574-8AAB-AFB9DF0A72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C39345-E4F5-5A48-2CD8-AF568621BF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C7E123-67E4-258B-D4AC-EFD66DD6B3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31" name="Picture 30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034ADA6A-531D-98C9-5746-853D176DFEE5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CFCFF"/>
              </a:clrFrom>
              <a:clrTo>
                <a:srgbClr val="FCFC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77684">
            <a:off x="2136500" y="1568668"/>
            <a:ext cx="1345595" cy="75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86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Seedling growing on a tree trunk">
            <a:extLst>
              <a:ext uri="{FF2B5EF4-FFF2-40B4-BE49-F238E27FC236}">
                <a16:creationId xmlns:a16="http://schemas.microsoft.com/office/drawing/2014/main" id="{389772D2-BDA7-2512-5BB5-D38A4FDF14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96" r="-1" b="12257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37992A9-1E8C-4E57-B4F4-EE2D38E50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A44B60-11F6-E42D-D957-D3CF4FF0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7"/>
            <a:ext cx="5021182" cy="33095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Environment &amp; It’s Components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576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6F995C0-5CF0-F4D9-AA65-153EC3869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6D92C13B-4E5E-B72E-DD0C-EC838F6A66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019876"/>
              </p:ext>
            </p:extLst>
          </p:nvPr>
        </p:nvGraphicFramePr>
        <p:xfrm>
          <a:off x="-175541" y="1042017"/>
          <a:ext cx="12125493" cy="56099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4CEB4C3-C7C8-4360-18AA-83E0B13CF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377" y="206003"/>
            <a:ext cx="9740152" cy="836014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ENVIRONMENT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5C1F83-5D7A-8504-A73E-0E965E3A96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EBBC88-3590-3D1A-ABD7-3624A8A39F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198C9B-2706-50A0-5E0C-CB2AEF37EC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31" name="Picture 30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6F5474AC-2987-76E1-0826-3E4102FF75D5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CFCFF"/>
              </a:clrFrom>
              <a:clrTo>
                <a:srgbClr val="FCFC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77684">
            <a:off x="2290320" y="1687500"/>
            <a:ext cx="1345595" cy="75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5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6" name="Picture 5" descr="Invisible man in suit">
            <a:extLst>
              <a:ext uri="{FF2B5EF4-FFF2-40B4-BE49-F238E27FC236}">
                <a16:creationId xmlns:a16="http://schemas.microsoft.com/office/drawing/2014/main" id="{24817A8C-7AAC-0F12-55C1-4830C2532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2000"/>
                    </a14:imgEffect>
                  </a14:imgLayer>
                </a14:imgProps>
              </a:ext>
            </a:extLst>
          </a:blip>
          <a:srcRect t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12025B4-7337-735E-4DC9-E634D2011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73183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20000"/>
                </a:schemeClr>
              </a:gs>
              <a:gs pos="26000">
                <a:schemeClr val="bg1">
                  <a:alpha val="700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3B5F7A-2E47-A4B0-1813-3AE82F3A2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0" y="978408"/>
            <a:ext cx="4795819" cy="39699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6600" dirty="0"/>
              <a:t>AGENT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0CDACD-D191-E642-F686-FCB54B7E5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469570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6B779DF2-9C2C-2416-6AD3-A115ED41C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25249" y="161365"/>
            <a:ext cx="6511640" cy="6508376"/>
          </a:xfrm>
          <a:prstGeom prst="frame">
            <a:avLst>
              <a:gd name="adj1" fmla="val 8000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957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42C051F-E073-2CB7-BCD0-80C8BA585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916289C7-840B-D9C7-6ED7-87A8C14388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6562390"/>
              </p:ext>
            </p:extLst>
          </p:nvPr>
        </p:nvGraphicFramePr>
        <p:xfrm>
          <a:off x="324886" y="1149593"/>
          <a:ext cx="11551752" cy="51974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530C0DF-D514-530F-9DE0-40590F325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377" y="206003"/>
            <a:ext cx="9740152" cy="836014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ALU ACTIVE AGENT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DB8625-D9F4-EF69-6221-48AE2D26D9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13CB75-22CF-7920-C80C-50AC4FDDAB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D18C7F-8CD9-6446-7ECA-CBA582D640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31" name="Picture 30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DB758882-5824-F6EB-478C-6DA4BA8875CE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CFCFF"/>
              </a:clrFrom>
              <a:clrTo>
                <a:srgbClr val="FCFC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77684">
            <a:off x="2281354" y="1805433"/>
            <a:ext cx="1345595" cy="75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F5E64D5-4A8E-A1B4-3AF3-0CF8973E6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A4364225-9B8D-8C35-1ACB-8956CA8D57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2136823"/>
              </p:ext>
            </p:extLst>
          </p:nvPr>
        </p:nvGraphicFramePr>
        <p:xfrm>
          <a:off x="270537" y="1248021"/>
          <a:ext cx="11641399" cy="486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1F044D9-63AC-91E1-12A2-9AE556047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377" y="206003"/>
            <a:ext cx="9740152" cy="836014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ALU DRIVER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9D401-DB84-CE02-3B82-B430E1E764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350282-4797-4896-E2D3-1881E9D681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74BDF0-45CC-8BF5-3CF3-9AD743687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31" name="Picture 30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3AB7D3B9-34FD-8FAB-2E77-7D2273006323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CFCFF"/>
              </a:clrFrom>
              <a:clrTo>
                <a:srgbClr val="FCFC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77684">
            <a:off x="2433756" y="1411424"/>
            <a:ext cx="1345595" cy="75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76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diagram of a computer flowchart&#10;&#10;AI-generated content may be incorrect.">
            <a:extLst>
              <a:ext uri="{FF2B5EF4-FFF2-40B4-BE49-F238E27FC236}">
                <a16:creationId xmlns:a16="http://schemas.microsoft.com/office/drawing/2014/main" id="{9498F536-4B0F-DF76-46F4-5986C0754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37" y="2139843"/>
            <a:ext cx="10131769" cy="337345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8AFB62-F1F9-582A-4671-5F017EA71C81}"/>
              </a:ext>
            </a:extLst>
          </p:cNvPr>
          <p:cNvSpPr txBox="1"/>
          <p:nvPr/>
        </p:nvSpPr>
        <p:spPr>
          <a:xfrm>
            <a:off x="421343" y="883041"/>
            <a:ext cx="5423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+mj-lt"/>
                <a:ea typeface="+mj-ea"/>
                <a:cs typeface="+mj-cs"/>
              </a:rPr>
              <a:t>Project Timeline</a:t>
            </a:r>
          </a:p>
        </p:txBody>
      </p:sp>
    </p:spTree>
    <p:extLst>
      <p:ext uri="{BB962C8B-B14F-4D97-AF65-F5344CB8AC3E}">
        <p14:creationId xmlns:p14="http://schemas.microsoft.com/office/powerpoint/2010/main" val="364059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B8BBA91-7290-24CC-B53D-9029D9C4F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F914FD17-EF81-E4CB-A515-AA69AFB837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0419506"/>
              </p:ext>
            </p:extLst>
          </p:nvPr>
        </p:nvGraphicFramePr>
        <p:xfrm>
          <a:off x="270537" y="1248021"/>
          <a:ext cx="11641399" cy="486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1527DA0-A96E-1FB4-DE0D-6CD440E56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377" y="206003"/>
            <a:ext cx="9740152" cy="836014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ALU INPUT MONITOR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04E444-D419-1449-B09C-3E0BA544E5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FCA48B-A0C8-7532-F901-C80C053E84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784033-48EB-01EC-88A0-684BA460B3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31" name="Picture 30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83D2FB76-1D80-9FD5-9D5F-04FB0D00F6B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CFCFF"/>
              </a:clrFrom>
              <a:clrTo>
                <a:srgbClr val="FCFC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77684">
            <a:off x="2433756" y="1411424"/>
            <a:ext cx="1345595" cy="75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66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A2AA745-F9AE-5FDA-F6B3-07835F4A6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C4A6F8FB-D719-0797-14F2-A419B9ABB0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9134368"/>
              </p:ext>
            </p:extLst>
          </p:nvPr>
        </p:nvGraphicFramePr>
        <p:xfrm>
          <a:off x="270537" y="1248021"/>
          <a:ext cx="11641399" cy="486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9F1BF1C-BDDF-358D-CD8A-39FA5EB14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377" y="206003"/>
            <a:ext cx="9740152" cy="836014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ALU OUTPUT MONITOR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64D9F8-6FEC-D974-83F9-8127C01604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01CE45-8956-CF8D-6E8E-3E194364F8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417D30-8EBB-9F73-FFFD-4B4D9C4154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31" name="Picture 30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FE0DD312-7350-D01A-4CAE-11E545CA39B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CFCFF"/>
              </a:clrFrom>
              <a:clrTo>
                <a:srgbClr val="FCFC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77684">
            <a:off x="2433756" y="1411424"/>
            <a:ext cx="1345595" cy="75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9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EC2E788-B18D-6113-8A56-27990CC2F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C699F312-5733-7C2A-B7C6-227289E729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8346243"/>
              </p:ext>
            </p:extLst>
          </p:nvPr>
        </p:nvGraphicFramePr>
        <p:xfrm>
          <a:off x="270537" y="1248021"/>
          <a:ext cx="11641399" cy="486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8833A9E-04A1-5247-0205-AF2624743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377" y="206003"/>
            <a:ext cx="9740152" cy="836014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ALU SEQUENCER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0D62F-D5C5-CB00-28BF-F273C9E94E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118086-100C-DA84-0131-ACE9B55D45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1DA3CA-695A-3324-62EC-AA2EAE34D3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31" name="Picture 30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60F97B84-0392-8DA2-967A-52CF2D8080F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CFCFF"/>
              </a:clrFrom>
              <a:clrTo>
                <a:srgbClr val="FCFC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77684">
            <a:off x="2433756" y="1411424"/>
            <a:ext cx="1345595" cy="75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3ED72B1-13D6-CE8E-D442-2F831EFD4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CBA9A1B0-7183-5056-9768-F0ABFEDB55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099335"/>
              </p:ext>
            </p:extLst>
          </p:nvPr>
        </p:nvGraphicFramePr>
        <p:xfrm>
          <a:off x="324886" y="1149593"/>
          <a:ext cx="11551752" cy="51974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DB0971A-0D56-7616-9562-DE885E1A8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377" y="206003"/>
            <a:ext cx="9740152" cy="836014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RST ACTIVE AGENT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2A0133-8AFC-8CF7-8D41-61003841E7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045667-2C42-052E-1859-540703A4DA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A9F525-FFE1-E375-56C8-4546BC3228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31" name="Picture 30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6C716742-DE13-82E9-3650-0EF436542694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CFCFF"/>
              </a:clrFrom>
              <a:clrTo>
                <a:srgbClr val="FCFC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77684">
            <a:off x="2281354" y="1805433"/>
            <a:ext cx="1345595" cy="75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0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AD20C84-C8B1-674A-2C68-2ADEAE443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B874C90D-7C6E-FCDD-83ED-449F1E1B50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7299858"/>
              </p:ext>
            </p:extLst>
          </p:nvPr>
        </p:nvGraphicFramePr>
        <p:xfrm>
          <a:off x="270537" y="1248021"/>
          <a:ext cx="11641399" cy="486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42AA2E9-2E18-F4C6-E11C-BF39DAF22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377" y="206003"/>
            <a:ext cx="9740152" cy="836014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RST DRIVER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180BAB-50D1-8B96-6CF6-2FB8C36AC9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2F781-5F53-9F75-EEBE-967E09F901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590C16-CD3F-C4D8-2DA6-D5F1EBB00E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31" name="Picture 30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1A901E56-4633-9551-2903-B64AB5636B8A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CFCFF"/>
              </a:clrFrom>
              <a:clrTo>
                <a:srgbClr val="FCFC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77684">
            <a:off x="2433756" y="1411424"/>
            <a:ext cx="1345595" cy="75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42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8C0F936-3EE9-0A7E-EC48-CEA528062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CA81C260-AFE6-FF4B-D6C8-55CD6FA9E8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101532"/>
              </p:ext>
            </p:extLst>
          </p:nvPr>
        </p:nvGraphicFramePr>
        <p:xfrm>
          <a:off x="270537" y="1248021"/>
          <a:ext cx="11641399" cy="486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7C93A39-C6D3-6987-0052-47126DB53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377" y="206003"/>
            <a:ext cx="9740152" cy="836014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RST MONITOR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7A08DB-D905-C084-2E74-60220838D3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8EA853-53BE-09A6-B9C6-29333C65D8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D0A5C5-E255-FFAC-740D-77F7F807E2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31" name="Picture 30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8D0F2FBC-5450-82C6-60E6-C124661AB342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CFCFF"/>
              </a:clrFrom>
              <a:clrTo>
                <a:srgbClr val="FCFC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77684">
            <a:off x="2433756" y="1411424"/>
            <a:ext cx="1345595" cy="75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8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C1AFD59-DBD5-19E4-602E-39CF9EFE0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00682FA7-B5F1-DD86-3760-BF1E5E36C4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3517499"/>
              </p:ext>
            </p:extLst>
          </p:nvPr>
        </p:nvGraphicFramePr>
        <p:xfrm>
          <a:off x="270537" y="1248021"/>
          <a:ext cx="11641399" cy="486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46C98A4-267E-1F06-5E2B-1B7BE6DE4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377" y="206003"/>
            <a:ext cx="9740152" cy="836014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RST SEQUENCER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76ED8A-E90B-C367-D3FD-D4DFED0FE7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346514-71F1-FEBC-8903-2BA7AE82D4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658864-FEE0-26BB-C3EF-63CD15E46A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31" name="Picture 30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D0C12B96-4581-4E60-7F4E-AB1DC9D2672A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CFCFF"/>
              </a:clrFrom>
              <a:clrTo>
                <a:srgbClr val="FCFC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77684">
            <a:off x="2433756" y="1411424"/>
            <a:ext cx="1345595" cy="75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415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nalog board showing flight information">
            <a:extLst>
              <a:ext uri="{FF2B5EF4-FFF2-40B4-BE49-F238E27FC236}">
                <a16:creationId xmlns:a16="http://schemas.microsoft.com/office/drawing/2014/main" id="{22AC8011-D234-0D19-2E2E-1540441A0B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402" r="-1" b="1306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37992A9-1E8C-4E57-B4F4-EE2D38E50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9D620B-6963-4592-FE26-72A360DB3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7"/>
            <a:ext cx="5021182" cy="33095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5600" dirty="0">
                <a:solidFill>
                  <a:srgbClr val="FFFFFF"/>
                </a:solidFill>
              </a:rPr>
              <a:t>SCOREBOARD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998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5D00AAF-C665-BE42-EF5D-06C1886BA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E2C015AC-3883-BA65-3611-EC11441EF4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6149080"/>
              </p:ext>
            </p:extLst>
          </p:nvPr>
        </p:nvGraphicFramePr>
        <p:xfrm>
          <a:off x="-175541" y="1042017"/>
          <a:ext cx="11596575" cy="50898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0CF42B1-B9E5-A835-4C52-FACC12FAA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847" y="206003"/>
            <a:ext cx="9081247" cy="836014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SCOREBOARD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858EFA-1542-5715-9861-4DAA3688A8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C58147-AB4E-EF4F-6E4A-FB389B2367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79CBE8-8BF0-153B-2C2B-F0AA5DB387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31" name="Picture 30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38D40219-14CE-922B-F345-E419D9D4F884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CFCFF"/>
              </a:clrFrom>
              <a:clrTo>
                <a:srgbClr val="FCFC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77684">
            <a:off x="1398050" y="1176513"/>
            <a:ext cx="1345595" cy="75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40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6BD0F55-2FC0-8422-890D-678EC24BA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13789D62-9B98-8735-6985-38F6C96F57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1917420"/>
              </p:ext>
            </p:extLst>
          </p:nvPr>
        </p:nvGraphicFramePr>
        <p:xfrm>
          <a:off x="-175540" y="1042017"/>
          <a:ext cx="12367540" cy="56099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E95E3BC-FCE9-ED91-5625-2C7BB7FCA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606" y="206002"/>
            <a:ext cx="9081247" cy="836014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PREDICTOR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37F5C1-D03F-E7E2-2CCE-FEF803A63E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7B1972-0131-6353-2834-672FD620C1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978B3C-287C-845B-74E2-F33AFB24E8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31" name="Picture 30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EEA7E272-0BC7-FC28-78D5-1D8FA630E410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CFCFF"/>
              </a:clrFrom>
              <a:clrTo>
                <a:srgbClr val="FCFC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77684">
            <a:off x="1519355" y="1411426"/>
            <a:ext cx="1345595" cy="75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51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3FC2290-9007-2BA6-35E2-B7D3DC9D5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036530"/>
              </p:ext>
            </p:extLst>
          </p:nvPr>
        </p:nvGraphicFramePr>
        <p:xfrm>
          <a:off x="377977" y="2426697"/>
          <a:ext cx="4436069" cy="33782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546847">
                  <a:extLst>
                    <a:ext uri="{9D8B030D-6E8A-4147-A177-3AD203B41FA5}">
                      <a16:colId xmlns:a16="http://schemas.microsoft.com/office/drawing/2014/main" val="4135427993"/>
                    </a:ext>
                  </a:extLst>
                </a:gridCol>
                <a:gridCol w="778741">
                  <a:extLst>
                    <a:ext uri="{9D8B030D-6E8A-4147-A177-3AD203B41FA5}">
                      <a16:colId xmlns:a16="http://schemas.microsoft.com/office/drawing/2014/main" val="3800804451"/>
                    </a:ext>
                  </a:extLst>
                </a:gridCol>
                <a:gridCol w="1184945">
                  <a:extLst>
                    <a:ext uri="{9D8B030D-6E8A-4147-A177-3AD203B41FA5}">
                      <a16:colId xmlns:a16="http://schemas.microsoft.com/office/drawing/2014/main" val="2926376368"/>
                    </a:ext>
                  </a:extLst>
                </a:gridCol>
                <a:gridCol w="1925536">
                  <a:extLst>
                    <a:ext uri="{9D8B030D-6E8A-4147-A177-3AD203B41FA5}">
                      <a16:colId xmlns:a16="http://schemas.microsoft.com/office/drawing/2014/main" val="877756751"/>
                    </a:ext>
                  </a:extLst>
                </a:gridCol>
              </a:tblGrid>
              <a:tr h="370840">
                <a:tc rowSpan="9"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(A_EN &amp; ~B_EN)</a:t>
                      </a:r>
                    </a:p>
                  </a:txBody>
                  <a:tcPr vert="vert27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A_op</a:t>
                      </a:r>
                      <a:endParaRPr lang="en-US" sz="1050" dirty="0"/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C = ?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Description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6729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 +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Sum of inputs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200799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 –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B subtracted from 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262914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 ^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 bitwise XOR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084341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 &amp;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 bitwise &amp;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121496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 &amp;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 bitwise &amp;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4987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 |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 bitwise OR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67501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~(A ^ 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 XNOR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80664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Not permitted to take this 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16818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498105D-C8F1-6B1B-F43C-C4C75E94DB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337086"/>
              </p:ext>
            </p:extLst>
          </p:nvPr>
        </p:nvGraphicFramePr>
        <p:xfrm>
          <a:off x="8588188" y="4425825"/>
          <a:ext cx="3083858" cy="18948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49423">
                  <a:extLst>
                    <a:ext uri="{9D8B030D-6E8A-4147-A177-3AD203B41FA5}">
                      <a16:colId xmlns:a16="http://schemas.microsoft.com/office/drawing/2014/main" val="3735101611"/>
                    </a:ext>
                  </a:extLst>
                </a:gridCol>
                <a:gridCol w="549423">
                  <a:extLst>
                    <a:ext uri="{9D8B030D-6E8A-4147-A177-3AD203B41FA5}">
                      <a16:colId xmlns:a16="http://schemas.microsoft.com/office/drawing/2014/main" val="3800804451"/>
                    </a:ext>
                  </a:extLst>
                </a:gridCol>
                <a:gridCol w="756195">
                  <a:extLst>
                    <a:ext uri="{9D8B030D-6E8A-4147-A177-3AD203B41FA5}">
                      <a16:colId xmlns:a16="http://schemas.microsoft.com/office/drawing/2014/main" val="2926376368"/>
                    </a:ext>
                  </a:extLst>
                </a:gridCol>
                <a:gridCol w="1228817">
                  <a:extLst>
                    <a:ext uri="{9D8B030D-6E8A-4147-A177-3AD203B41FA5}">
                      <a16:colId xmlns:a16="http://schemas.microsoft.com/office/drawing/2014/main" val="877756751"/>
                    </a:ext>
                  </a:extLst>
                </a:gridCol>
              </a:tblGrid>
              <a:tr h="370840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(~A_EN &amp; B_EN)</a:t>
                      </a:r>
                    </a:p>
                  </a:txBody>
                  <a:tcPr vert="vert27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B_op</a:t>
                      </a:r>
                      <a:endParaRPr lang="en-US" sz="1050" dirty="0"/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C = ?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Description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6729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~(A &amp; 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 NAND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200799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 +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Sum of inputs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262914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 +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Sum of inputs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084341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Not permitted to take this 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121496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16B4E3D-74B8-640F-B73E-0A7B554104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939174"/>
              </p:ext>
            </p:extLst>
          </p:nvPr>
        </p:nvGraphicFramePr>
        <p:xfrm>
          <a:off x="5208494" y="4425825"/>
          <a:ext cx="3083858" cy="18948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49423">
                  <a:extLst>
                    <a:ext uri="{9D8B030D-6E8A-4147-A177-3AD203B41FA5}">
                      <a16:colId xmlns:a16="http://schemas.microsoft.com/office/drawing/2014/main" val="3735101611"/>
                    </a:ext>
                  </a:extLst>
                </a:gridCol>
                <a:gridCol w="549423">
                  <a:extLst>
                    <a:ext uri="{9D8B030D-6E8A-4147-A177-3AD203B41FA5}">
                      <a16:colId xmlns:a16="http://schemas.microsoft.com/office/drawing/2014/main" val="3800804451"/>
                    </a:ext>
                  </a:extLst>
                </a:gridCol>
                <a:gridCol w="756195">
                  <a:extLst>
                    <a:ext uri="{9D8B030D-6E8A-4147-A177-3AD203B41FA5}">
                      <a16:colId xmlns:a16="http://schemas.microsoft.com/office/drawing/2014/main" val="2926376368"/>
                    </a:ext>
                  </a:extLst>
                </a:gridCol>
                <a:gridCol w="1228817">
                  <a:extLst>
                    <a:ext uri="{9D8B030D-6E8A-4147-A177-3AD203B41FA5}">
                      <a16:colId xmlns:a16="http://schemas.microsoft.com/office/drawing/2014/main" val="877756751"/>
                    </a:ext>
                  </a:extLst>
                </a:gridCol>
              </a:tblGrid>
              <a:tr h="370840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(A_EN &amp; B_EN)</a:t>
                      </a:r>
                    </a:p>
                  </a:txBody>
                  <a:tcPr vert="vert27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B_op</a:t>
                      </a:r>
                      <a:endParaRPr lang="en-US" sz="1050" dirty="0"/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C= ?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Description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6729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 +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Sum of inputs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200799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 –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B subtracted from 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262914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 ^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 bitwise XOR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084341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 &amp;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 bitwise &amp;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1214960"/>
                  </a:ext>
                </a:extLst>
              </a:tr>
            </a:tbl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304FF421-37C7-47D1-C8CA-DEF4E2F49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80" y="291730"/>
            <a:ext cx="6008437" cy="949003"/>
          </a:xfrm>
        </p:spPr>
        <p:txBody>
          <a:bodyPr>
            <a:normAutofit fontScale="90000"/>
          </a:bodyPr>
          <a:lstStyle/>
          <a:p>
            <a:r>
              <a:rPr lang="en-US" dirty="0"/>
              <a:t>ALU DESIGN SPECIFICATIONS</a:t>
            </a:r>
          </a:p>
        </p:txBody>
      </p:sp>
      <p:pic>
        <p:nvPicPr>
          <p:cNvPr id="12" name="Picture 11" descr="A diagram of a rectangle with arrows and letters&#10;&#10;AI-generated content may be incorrect.">
            <a:extLst>
              <a:ext uri="{FF2B5EF4-FFF2-40B4-BE49-F238E27FC236}">
                <a16:creationId xmlns:a16="http://schemas.microsoft.com/office/drawing/2014/main" id="{1E9DA519-56A3-74AD-CF88-8C8533908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592" y="427279"/>
            <a:ext cx="6379431" cy="356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65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94AA3E1-BDD5-88C3-D69F-9ABD7E822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9793CA44-B09B-6C73-75DC-583E57B2F9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8679253"/>
              </p:ext>
            </p:extLst>
          </p:nvPr>
        </p:nvGraphicFramePr>
        <p:xfrm>
          <a:off x="-175540" y="1042017"/>
          <a:ext cx="11964128" cy="5188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D5D0DE3-7AAA-2FF6-F24B-0D66184BC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900" y="206003"/>
            <a:ext cx="9081247" cy="836014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COMPARATOR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A2BB31-469F-7D60-F636-9B60412F86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BBF7E7-6453-A935-A4CC-BFA4969ED8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D145F8-84DD-FB43-515A-8EB4F2B9A0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31" name="Picture 30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917FFA01-4B07-471F-5BCB-5306A2F749F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CFCFF"/>
              </a:clrFrom>
              <a:clrTo>
                <a:srgbClr val="FCFC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77684">
            <a:off x="1707615" y="1499582"/>
            <a:ext cx="1345595" cy="75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3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ECA69B-4C2A-7F31-8019-E90DB3BD4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5" name="Picture 4" descr="Yellow pencils on a red background">
            <a:extLst>
              <a:ext uri="{FF2B5EF4-FFF2-40B4-BE49-F238E27FC236}">
                <a16:creationId xmlns:a16="http://schemas.microsoft.com/office/drawing/2014/main" id="{A3F96D18-F688-E60D-1FE5-F0DB608686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734" b="59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Frame 14">
            <a:extLst>
              <a:ext uri="{FF2B5EF4-FFF2-40B4-BE49-F238E27FC236}">
                <a16:creationId xmlns:a16="http://schemas.microsoft.com/office/drawing/2014/main" id="{3798C374-1BAF-3AC6-8D44-CADFF0B17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8278" y="157911"/>
            <a:ext cx="11875902" cy="5262018"/>
          </a:xfrm>
          <a:prstGeom prst="frame">
            <a:avLst>
              <a:gd name="adj1" fmla="val 8000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7DEAC1-B3AA-6569-0A44-A191DF2F3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7840"/>
            <a:ext cx="12191999" cy="12801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8D95A1-C7BF-0161-8963-F854DE75A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" y="5739969"/>
            <a:ext cx="8178501" cy="960120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SUBSCRIBER</a:t>
            </a:r>
          </a:p>
        </p:txBody>
      </p:sp>
    </p:spTree>
    <p:extLst>
      <p:ext uri="{BB962C8B-B14F-4D97-AF65-F5344CB8AC3E}">
        <p14:creationId xmlns:p14="http://schemas.microsoft.com/office/powerpoint/2010/main" val="266766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90CB9EF-9CBF-6E6A-2929-3F1E8957D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B1CAC4E6-1D2A-6E1E-FA7B-62DDF9DA36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4346640"/>
              </p:ext>
            </p:extLst>
          </p:nvPr>
        </p:nvGraphicFramePr>
        <p:xfrm>
          <a:off x="-175540" y="1042017"/>
          <a:ext cx="12017916" cy="5260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1AD5EF2-7D3F-0686-0C94-4BAEEC915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613" y="250081"/>
            <a:ext cx="9081247" cy="836014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SUBSCRIBER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4AF20-0D4E-6680-C91A-39B054D2E4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CFE751-E941-22DA-BA3F-00EA096B31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1E2C2B-F0DA-09C6-24CE-3A8743DC32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31" name="Picture 30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B17247F1-DA70-7741-35A9-C54C4DC63FFE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CFCFF"/>
              </a:clrFrom>
              <a:clrTo>
                <a:srgbClr val="FCFC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77684">
            <a:off x="1949661" y="1499581"/>
            <a:ext cx="1345595" cy="75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 descr="Stock exchange numbers">
            <a:extLst>
              <a:ext uri="{FF2B5EF4-FFF2-40B4-BE49-F238E27FC236}">
                <a16:creationId xmlns:a16="http://schemas.microsoft.com/office/drawing/2014/main" id="{6AC0FE79-531F-43EE-4788-D58B967545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962" r="-1" b="8747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37992A9-1E8C-4E57-B4F4-EE2D38E50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E0E9D1-F5A1-6159-5EB0-0F134F70B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7"/>
            <a:ext cx="5021182" cy="33095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SEQUENCES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107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E5C5B8E-E750-F423-A9F6-9A612F6C9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00EAC73F-26F5-4FF4-E832-012C80CE8E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8770720"/>
              </p:ext>
            </p:extLst>
          </p:nvPr>
        </p:nvGraphicFramePr>
        <p:xfrm>
          <a:off x="-175540" y="1042017"/>
          <a:ext cx="11964128" cy="5188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 useBgFill="1">
        <p:nvSpPr>
          <p:cNvPr id="2" name="Title 1">
            <a:extLst>
              <a:ext uri="{FF2B5EF4-FFF2-40B4-BE49-F238E27FC236}">
                <a16:creationId xmlns:a16="http://schemas.microsoft.com/office/drawing/2014/main" id="{30076F81-B8C0-202B-8549-28103AFBD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900" y="161925"/>
            <a:ext cx="9081247" cy="836014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ALU random sequence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00888-4DEF-B685-264F-F2517CBB5A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CF22A3-705D-F872-D182-05DED184B7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9DEAE4-4CB1-58AF-F488-DEC2772872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31" name="Picture 30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CE98AC16-D5C8-594E-22CB-60BCCCA3521A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CFCFF"/>
              </a:clrFrom>
              <a:clrTo>
                <a:srgbClr val="FCFC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77684">
            <a:off x="1707615" y="1499582"/>
            <a:ext cx="1345595" cy="75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778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CD5B841-B1BC-3C81-D9A5-FFB511AB1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775AAC70-11AB-0F77-92C6-6F95F59FBB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8565594"/>
              </p:ext>
            </p:extLst>
          </p:nvPr>
        </p:nvGraphicFramePr>
        <p:xfrm>
          <a:off x="-175540" y="1042017"/>
          <a:ext cx="11964128" cy="5188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 useBgFill="1">
        <p:nvSpPr>
          <p:cNvPr id="2" name="Title 1">
            <a:extLst>
              <a:ext uri="{FF2B5EF4-FFF2-40B4-BE49-F238E27FC236}">
                <a16:creationId xmlns:a16="http://schemas.microsoft.com/office/drawing/2014/main" id="{7085C821-8CFD-2673-D926-131560D07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613" y="206003"/>
            <a:ext cx="9081247" cy="836014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ALU Error sequence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D69793-1810-4F24-83C6-EAB4A7776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B1AB50-692F-2D14-156A-9183C7E79E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2D4D3D-6270-9CCB-F48C-1A0E8B9D41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31" name="Picture 30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BC21205B-5BB5-DE4E-79AD-BA5B472C649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CFCFF"/>
              </a:clrFrom>
              <a:clrTo>
                <a:srgbClr val="FCFC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77684">
            <a:off x="1707615" y="1499582"/>
            <a:ext cx="1345595" cy="75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77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5172A78-DB03-6C32-2359-2D95A3196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9A20CE10-A4C9-306C-DACD-2683C8F56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557215"/>
              </p:ext>
            </p:extLst>
          </p:nvPr>
        </p:nvGraphicFramePr>
        <p:xfrm>
          <a:off x="-175540" y="1042017"/>
          <a:ext cx="11964128" cy="5188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 useBgFill="1">
        <p:nvSpPr>
          <p:cNvPr id="2" name="Title 1">
            <a:extLst>
              <a:ext uri="{FF2B5EF4-FFF2-40B4-BE49-F238E27FC236}">
                <a16:creationId xmlns:a16="http://schemas.microsoft.com/office/drawing/2014/main" id="{9FA6E478-9D20-601F-1B85-9494B89E7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900" y="209521"/>
            <a:ext cx="9081247" cy="836014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ALU repetition sequence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93BBE3-945C-9331-F9C9-BC4F9A69C3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3D2269-118E-D051-F750-B7EB58A1FD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FAD37F-ACE6-E5F5-F20E-80A3668576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31" name="Picture 30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D4198016-FCA3-6FA4-22E8-2D243D79A9A5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CFCFF"/>
              </a:clrFrom>
              <a:clrTo>
                <a:srgbClr val="FCFC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77684">
            <a:off x="1707615" y="1499582"/>
            <a:ext cx="1345595" cy="75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148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7E8669D-FC70-20DF-234A-B1A17A432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5E24C732-DDDF-E889-E6D5-5AC6A73377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0873124"/>
              </p:ext>
            </p:extLst>
          </p:nvPr>
        </p:nvGraphicFramePr>
        <p:xfrm>
          <a:off x="-175540" y="1042017"/>
          <a:ext cx="11964128" cy="5188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 useBgFill="1">
        <p:nvSpPr>
          <p:cNvPr id="2" name="Title 1">
            <a:extLst>
              <a:ext uri="{FF2B5EF4-FFF2-40B4-BE49-F238E27FC236}">
                <a16:creationId xmlns:a16="http://schemas.microsoft.com/office/drawing/2014/main" id="{082CF268-569A-558A-8071-DCD9612DC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900" y="209521"/>
            <a:ext cx="9081247" cy="836014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Reset Sequence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A38AE8-0CBA-E058-28B2-D118D52BD8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D9D433-A7FB-48F0-70E6-91098B053A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C269CF-4C27-9977-6269-463449E709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31" name="Picture 30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FDDC796D-D8AE-F8A0-3650-B91B8DC2E9CA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CFCFF"/>
              </a:clrFrom>
              <a:clrTo>
                <a:srgbClr val="FCFC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77684">
            <a:off x="1707615" y="1499582"/>
            <a:ext cx="1345595" cy="75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9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B98925-0550-1AFB-C1DC-02792400F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fferent colored organizers">
            <a:extLst>
              <a:ext uri="{FF2B5EF4-FFF2-40B4-BE49-F238E27FC236}">
                <a16:creationId xmlns:a16="http://schemas.microsoft.com/office/drawing/2014/main" id="{D1A78203-F743-21C6-1341-2ED734711F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025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DBFCB27-760B-5FF3-72F5-581461CE1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999" cy="1280160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AB10C6-B8CA-3D5D-EDE8-059314B10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" y="175146"/>
            <a:ext cx="8196432" cy="9601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Virtual Sequencer</a:t>
            </a: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025200BE-CBC1-1648-C41C-CB71967CA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435" y="1455305"/>
            <a:ext cx="11855841" cy="5160648"/>
          </a:xfrm>
          <a:prstGeom prst="frame">
            <a:avLst>
              <a:gd name="adj1" fmla="val 8000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629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84278FF-6AB2-42FC-C5F6-CE929F8CA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77DC539E-0656-34B6-E6A8-39DE8440BE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5133962"/>
              </p:ext>
            </p:extLst>
          </p:nvPr>
        </p:nvGraphicFramePr>
        <p:xfrm>
          <a:off x="-175540" y="1042017"/>
          <a:ext cx="11964128" cy="5188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 useBgFill="1">
        <p:nvSpPr>
          <p:cNvPr id="2" name="Title 1">
            <a:extLst>
              <a:ext uri="{FF2B5EF4-FFF2-40B4-BE49-F238E27FC236}">
                <a16:creationId xmlns:a16="http://schemas.microsoft.com/office/drawing/2014/main" id="{3E7D2E8D-F094-E16E-2B3E-A945F9400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900" y="209521"/>
            <a:ext cx="9081247" cy="836014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Virtual Sequencer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A5BFB3-7070-45D7-C3F4-828D87FDD4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939EF9-3DD0-13AC-28B5-BFC4DC2375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2C2744-C49A-05D7-672D-141D37977A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31" name="Picture 30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9D44F24D-3D7C-3C04-8B64-DA94656BEA85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CFCFF"/>
              </a:clrFrom>
              <a:clrTo>
                <a:srgbClr val="FCFC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77684">
            <a:off x="1707615" y="1499582"/>
            <a:ext cx="1345595" cy="75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53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BEBFB59-E9CF-331E-9C40-4FD07A965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4FE905E-8BE8-23D6-FC13-E320225A6D32}"/>
              </a:ext>
            </a:extLst>
          </p:cNvPr>
          <p:cNvSpPr/>
          <p:nvPr/>
        </p:nvSpPr>
        <p:spPr>
          <a:xfrm>
            <a:off x="384422" y="170328"/>
            <a:ext cx="11413123" cy="6636647"/>
          </a:xfrm>
          <a:prstGeom prst="rect">
            <a:avLst/>
          </a:prstGeom>
          <a:solidFill>
            <a:srgbClr val="002060"/>
          </a:solidFill>
          <a:ln w="34925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 prst="riblet"/>
          </a:sp3d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64AC6F-6EDB-F284-9F67-8C15F14C3C52}"/>
              </a:ext>
            </a:extLst>
          </p:cNvPr>
          <p:cNvSpPr txBox="1"/>
          <p:nvPr/>
        </p:nvSpPr>
        <p:spPr>
          <a:xfrm>
            <a:off x="549402" y="229247"/>
            <a:ext cx="5525430" cy="4616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TOP ALU TESTBENCH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E68AF4A-2752-8B91-F06E-7841C85EB752}"/>
              </a:ext>
            </a:extLst>
          </p:cNvPr>
          <p:cNvSpPr/>
          <p:nvPr/>
        </p:nvSpPr>
        <p:spPr>
          <a:xfrm>
            <a:off x="443199" y="838804"/>
            <a:ext cx="10940708" cy="399734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4925">
            <a:noFill/>
          </a:ln>
          <a:effectLst/>
          <a:scene3d>
            <a:camera prst="orthographicFront">
              <a:rot lat="0" lon="0" rev="0"/>
            </a:camera>
            <a:lightRig rig="sunset" dir="t"/>
          </a:scene3d>
          <a:sp3d extrusionH="76200" contourW="12700" prstMaterial="clear">
            <a:bevelT/>
            <a:bevelB w="0" h="0"/>
            <a:extrusionClr>
              <a:schemeClr val="tx2">
                <a:lumMod val="10000"/>
                <a:lumOff val="90000"/>
              </a:schemeClr>
            </a:extrusionClr>
            <a:contourClr>
              <a:schemeClr val="bg1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177B4E-256A-0D4B-1A13-30A0A5AE8BE9}"/>
              </a:ext>
            </a:extLst>
          </p:cNvPr>
          <p:cNvSpPr txBox="1"/>
          <p:nvPr/>
        </p:nvSpPr>
        <p:spPr>
          <a:xfrm>
            <a:off x="554273" y="873693"/>
            <a:ext cx="4407249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glow rad="127000">
              <a:schemeClr val="accent6">
                <a:lumMod val="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matte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RANDOM TEST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106E47-756C-721C-30C5-F79CF30B9718}"/>
              </a:ext>
            </a:extLst>
          </p:cNvPr>
          <p:cNvSpPr/>
          <p:nvPr/>
        </p:nvSpPr>
        <p:spPr>
          <a:xfrm>
            <a:off x="513710" y="1024364"/>
            <a:ext cx="10998214" cy="3965342"/>
          </a:xfrm>
          <a:prstGeom prst="rect">
            <a:avLst/>
          </a:prstGeom>
          <a:solidFill>
            <a:srgbClr val="C00000"/>
          </a:solidFill>
          <a:ln w="34925">
            <a:noFill/>
          </a:ln>
          <a:effectLst/>
          <a:scene3d>
            <a:camera prst="orthographicFront">
              <a:rot lat="0" lon="0" rev="0"/>
            </a:camera>
            <a:lightRig rig="sunset" dir="t"/>
          </a:scene3d>
          <a:sp3d extrusionH="76200" contourW="12700" prstMaterial="clear">
            <a:bevelT/>
            <a:bevelB w="0" h="0"/>
            <a:extrusionClr>
              <a:schemeClr val="tx2">
                <a:lumMod val="10000"/>
                <a:lumOff val="90000"/>
              </a:schemeClr>
            </a:extrusionClr>
            <a:contourClr>
              <a:schemeClr val="bg1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777AF3-F450-4E3C-8072-5CEC880FCDBC}"/>
              </a:ext>
            </a:extLst>
          </p:cNvPr>
          <p:cNvSpPr txBox="1"/>
          <p:nvPr/>
        </p:nvSpPr>
        <p:spPr>
          <a:xfrm>
            <a:off x="855355" y="1060319"/>
            <a:ext cx="4150993" cy="40011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glow rad="127000">
              <a:srgbClr val="C00000">
                <a:alpha val="40000"/>
              </a:srgb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matte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alpha val="60000"/>
                  </a:schemeClr>
                </a:solidFill>
              </a:rPr>
              <a:t>ERROR_TEST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32DF14-16D9-DFD9-0D34-FEE77F16419E}"/>
              </a:ext>
            </a:extLst>
          </p:cNvPr>
          <p:cNvSpPr txBox="1"/>
          <p:nvPr/>
        </p:nvSpPr>
        <p:spPr>
          <a:xfrm>
            <a:off x="1249623" y="1224146"/>
            <a:ext cx="3711900" cy="40011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glow rad="127000">
              <a:schemeClr val="accent4"/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matte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alpha val="64000"/>
                  </a:schemeClr>
                </a:solidFill>
              </a:rPr>
              <a:t>REPITITION TEST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77388C0E-3A4F-A017-BE56-50182F7D9FFB}"/>
              </a:ext>
            </a:extLst>
          </p:cNvPr>
          <p:cNvSpPr/>
          <p:nvPr/>
        </p:nvSpPr>
        <p:spPr>
          <a:xfrm>
            <a:off x="770406" y="6321919"/>
            <a:ext cx="10085854" cy="40682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DUT</a:t>
            </a:r>
            <a:endParaRPr lang="en-US" b="1" dirty="0"/>
          </a:p>
        </p:txBody>
      </p:sp>
      <p:sp>
        <p:nvSpPr>
          <p:cNvPr id="78" name="Arrow: Up-Down 77">
            <a:extLst>
              <a:ext uri="{FF2B5EF4-FFF2-40B4-BE49-F238E27FC236}">
                <a16:creationId xmlns:a16="http://schemas.microsoft.com/office/drawing/2014/main" id="{7EA74FD7-C0CA-A006-BF8D-06A2D30466FA}"/>
              </a:ext>
            </a:extLst>
          </p:cNvPr>
          <p:cNvSpPr/>
          <p:nvPr/>
        </p:nvSpPr>
        <p:spPr>
          <a:xfrm>
            <a:off x="2739165" y="5571103"/>
            <a:ext cx="223866" cy="457884"/>
          </a:xfrm>
          <a:prstGeom prst="up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C0F1650-C3A8-7D86-AD9E-FC0ACFAE36F7}"/>
              </a:ext>
            </a:extLst>
          </p:cNvPr>
          <p:cNvGrpSpPr/>
          <p:nvPr/>
        </p:nvGrpSpPr>
        <p:grpSpPr>
          <a:xfrm>
            <a:off x="1659353" y="5970972"/>
            <a:ext cx="2240909" cy="338554"/>
            <a:chOff x="2010737" y="5642752"/>
            <a:chExt cx="2240909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EE506DA-70C8-0D5B-816F-8A4FD72B81C7}"/>
                </a:ext>
              </a:extLst>
            </p:cNvPr>
            <p:cNvSpPr/>
            <p:nvPr/>
          </p:nvSpPr>
          <p:spPr>
            <a:xfrm>
              <a:off x="2053064" y="5644341"/>
              <a:ext cx="2198582" cy="28205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A381DB7-E3E7-ADCC-62AD-6F8AEDE46088}"/>
                </a:ext>
              </a:extLst>
            </p:cNvPr>
            <p:cNvSpPr txBox="1"/>
            <p:nvPr/>
          </p:nvSpPr>
          <p:spPr>
            <a:xfrm>
              <a:off x="2010737" y="5642752"/>
              <a:ext cx="219054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ALU Interface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9C3B882F-1096-122B-1E08-58AA501FCB0F}"/>
              </a:ext>
            </a:extLst>
          </p:cNvPr>
          <p:cNvSpPr/>
          <p:nvPr/>
        </p:nvSpPr>
        <p:spPr>
          <a:xfrm>
            <a:off x="604713" y="1234864"/>
            <a:ext cx="11144087" cy="3965341"/>
          </a:xfrm>
          <a:prstGeom prst="rect">
            <a:avLst/>
          </a:prstGeom>
          <a:solidFill>
            <a:srgbClr val="002060"/>
          </a:solidFill>
          <a:ln w="34925">
            <a:noFill/>
          </a:ln>
          <a:effectLst/>
          <a:scene3d>
            <a:camera prst="orthographicFront">
              <a:rot lat="0" lon="0" rev="0"/>
            </a:camera>
            <a:lightRig rig="sunset" dir="t"/>
          </a:scene3d>
          <a:sp3d extrusionH="76200" contourW="12700" prstMaterial="clear">
            <a:bevelT/>
            <a:bevelB w="0" h="0"/>
            <a:extrusionClr>
              <a:schemeClr val="tx2">
                <a:lumMod val="10000"/>
                <a:lumOff val="90000"/>
              </a:schemeClr>
            </a:extrusionClr>
            <a:contourClr>
              <a:schemeClr val="bg1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gradFill>
                  <a:gsLst>
                    <a:gs pos="0">
                      <a:srgbClr val="7030A0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lt1">
                  <a:alpha val="85000"/>
                </a:schemeClr>
              </a:solidFill>
            </a:endParaRP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43DED413-3FB3-28D8-EE46-AC15AACE0E77}"/>
              </a:ext>
            </a:extLst>
          </p:cNvPr>
          <p:cNvGrpSpPr/>
          <p:nvPr/>
        </p:nvGrpSpPr>
        <p:grpSpPr>
          <a:xfrm>
            <a:off x="777694" y="1369521"/>
            <a:ext cx="9833769" cy="3724017"/>
            <a:chOff x="969297" y="1387264"/>
            <a:chExt cx="9470158" cy="3724017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F720E8FD-0849-3BB9-812B-A231F521D2C0}"/>
                </a:ext>
              </a:extLst>
            </p:cNvPr>
            <p:cNvSpPr/>
            <p:nvPr/>
          </p:nvSpPr>
          <p:spPr>
            <a:xfrm>
              <a:off x="969297" y="1387264"/>
              <a:ext cx="9470158" cy="3724017"/>
            </a:xfrm>
            <a:prstGeom prst="rect">
              <a:avLst/>
            </a:prstGeom>
            <a:solidFill>
              <a:srgbClr val="002060"/>
            </a:solidFill>
            <a:ln w="34925">
              <a:noFill/>
            </a:ln>
            <a:effectLst>
              <a:glow rad="101600">
                <a:schemeClr val="tx1">
                  <a:lumMod val="85000"/>
                  <a:lumOff val="15000"/>
                  <a:alpha val="60000"/>
                </a:schemeClr>
              </a:glow>
            </a:effectLst>
            <a:scene3d>
              <a:camera prst="orthographicFront">
                <a:rot lat="0" lon="0" rev="0"/>
              </a:camera>
              <a:lightRig rig="sunset" dir="t"/>
            </a:scene3d>
            <a:sp3d extrusionH="76200" contourW="12700" prstMaterial="clear">
              <a:bevelT/>
              <a:bevelB w="0" h="0"/>
              <a:extrusionClr>
                <a:schemeClr val="tx2">
                  <a:lumMod val="10000"/>
                  <a:lumOff val="90000"/>
                </a:schemeClr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>
                    <a:alpha val="64000"/>
                  </a:schemeClr>
                </a:solidFill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7CA8B915-DF8D-D9E8-6FF7-D6973EF2F116}"/>
                </a:ext>
              </a:extLst>
            </p:cNvPr>
            <p:cNvSpPr txBox="1"/>
            <p:nvPr/>
          </p:nvSpPr>
          <p:spPr>
            <a:xfrm>
              <a:off x="1282064" y="1464168"/>
              <a:ext cx="35750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ENVIRONMENT</a:t>
              </a:r>
            </a:p>
          </p:txBody>
        </p:sp>
      </p:grp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032312EF-F1C8-9845-9CD2-95E76CF725B7}"/>
              </a:ext>
            </a:extLst>
          </p:cNvPr>
          <p:cNvSpPr/>
          <p:nvPr/>
        </p:nvSpPr>
        <p:spPr>
          <a:xfrm rot="16200000">
            <a:off x="5493246" y="1489981"/>
            <a:ext cx="993032" cy="4361274"/>
          </a:xfrm>
          <a:custGeom>
            <a:avLst/>
            <a:gdLst>
              <a:gd name="connsiteX0" fmla="*/ 993032 w 993032"/>
              <a:gd name="connsiteY0" fmla="*/ 4025138 h 4622046"/>
              <a:gd name="connsiteX1" fmla="*/ 945318 w 993032"/>
              <a:gd name="connsiteY1" fmla="*/ 4025138 h 4622046"/>
              <a:gd name="connsiteX2" fmla="*/ 945318 w 993032"/>
              <a:gd name="connsiteY2" fmla="*/ 4622046 h 4622046"/>
              <a:gd name="connsiteX3" fmla="*/ 611319 w 993032"/>
              <a:gd name="connsiteY3" fmla="*/ 4622046 h 4622046"/>
              <a:gd name="connsiteX4" fmla="*/ 611319 w 993032"/>
              <a:gd name="connsiteY4" fmla="*/ 4526618 h 4622046"/>
              <a:gd name="connsiteX5" fmla="*/ 849890 w 993032"/>
              <a:gd name="connsiteY5" fmla="*/ 4526618 h 4622046"/>
              <a:gd name="connsiteX6" fmla="*/ 849890 w 993032"/>
              <a:gd name="connsiteY6" fmla="*/ 4025138 h 4622046"/>
              <a:gd name="connsiteX7" fmla="*/ 802176 w 993032"/>
              <a:gd name="connsiteY7" fmla="*/ 4025138 h 4622046"/>
              <a:gd name="connsiteX8" fmla="*/ 861953 w 993032"/>
              <a:gd name="connsiteY8" fmla="*/ 3965361 h 4622046"/>
              <a:gd name="connsiteX9" fmla="*/ 861954 w 993032"/>
              <a:gd name="connsiteY9" fmla="*/ 3760977 h 4622046"/>
              <a:gd name="connsiteX10" fmla="*/ 238306 w 993032"/>
              <a:gd name="connsiteY10" fmla="*/ 3760977 h 4622046"/>
              <a:gd name="connsiteX11" fmla="*/ 238306 w 993032"/>
              <a:gd name="connsiteY11" fmla="*/ 3766640 h 4622046"/>
              <a:gd name="connsiteX12" fmla="*/ 195302 w 993032"/>
              <a:gd name="connsiteY12" fmla="*/ 3766640 h 4622046"/>
              <a:gd name="connsiteX13" fmla="*/ 195302 w 993032"/>
              <a:gd name="connsiteY13" fmla="*/ 3803149 h 4622046"/>
              <a:gd name="connsiteX14" fmla="*/ 158793 w 993032"/>
              <a:gd name="connsiteY14" fmla="*/ 3766640 h 4622046"/>
              <a:gd name="connsiteX15" fmla="*/ 79435 w 993032"/>
              <a:gd name="connsiteY15" fmla="*/ 3766640 h 4622046"/>
              <a:gd name="connsiteX16" fmla="*/ 79436 w 993032"/>
              <a:gd name="connsiteY16" fmla="*/ 590559 h 4622046"/>
              <a:gd name="connsiteX17" fmla="*/ 0 w 993032"/>
              <a:gd name="connsiteY17" fmla="*/ 590559 h 4622046"/>
              <a:gd name="connsiteX18" fmla="*/ 118480 w 993032"/>
              <a:gd name="connsiteY18" fmla="*/ 472079 h 4622046"/>
              <a:gd name="connsiteX19" fmla="*/ 118480 w 993032"/>
              <a:gd name="connsiteY19" fmla="*/ 443155 h 4622046"/>
              <a:gd name="connsiteX20" fmla="*/ 147404 w 993032"/>
              <a:gd name="connsiteY20" fmla="*/ 443155 h 4622046"/>
              <a:gd name="connsiteX21" fmla="*/ 158871 w 993032"/>
              <a:gd name="connsiteY21" fmla="*/ 431688 h 4622046"/>
              <a:gd name="connsiteX22" fmla="*/ 170338 w 993032"/>
              <a:gd name="connsiteY22" fmla="*/ 443155 h 4622046"/>
              <a:gd name="connsiteX23" fmla="*/ 755796 w 993032"/>
              <a:gd name="connsiteY23" fmla="*/ 443155 h 4622046"/>
              <a:gd name="connsiteX24" fmla="*/ 755796 w 993032"/>
              <a:gd name="connsiteY24" fmla="*/ 147718 h 4622046"/>
              <a:gd name="connsiteX25" fmla="*/ 705489 w 993032"/>
              <a:gd name="connsiteY25" fmla="*/ 147718 h 4622046"/>
              <a:gd name="connsiteX26" fmla="*/ 829655 w 993032"/>
              <a:gd name="connsiteY26" fmla="*/ 0 h 4622046"/>
              <a:gd name="connsiteX27" fmla="*/ 953821 w 993032"/>
              <a:gd name="connsiteY27" fmla="*/ 147718 h 4622046"/>
              <a:gd name="connsiteX28" fmla="*/ 903514 w 993032"/>
              <a:gd name="connsiteY28" fmla="*/ 147718 h 4622046"/>
              <a:gd name="connsiteX29" fmla="*/ 903514 w 993032"/>
              <a:gd name="connsiteY29" fmla="*/ 590873 h 4622046"/>
              <a:gd name="connsiteX30" fmla="*/ 238307 w 993032"/>
              <a:gd name="connsiteY30" fmla="*/ 590873 h 4622046"/>
              <a:gd name="connsiteX31" fmla="*/ 238306 w 993032"/>
              <a:gd name="connsiteY31" fmla="*/ 3676632 h 4622046"/>
              <a:gd name="connsiteX32" fmla="*/ 946299 w 993032"/>
              <a:gd name="connsiteY32" fmla="*/ 3676632 h 4622046"/>
              <a:gd name="connsiteX33" fmla="*/ 946298 w 993032"/>
              <a:gd name="connsiteY33" fmla="*/ 3971840 h 4622046"/>
              <a:gd name="connsiteX34" fmla="*/ 939734 w 993032"/>
              <a:gd name="connsiteY34" fmla="*/ 3971840 h 462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93032" h="4622046">
                <a:moveTo>
                  <a:pt x="993032" y="4025138"/>
                </a:moveTo>
                <a:lnTo>
                  <a:pt x="945318" y="4025138"/>
                </a:lnTo>
                <a:lnTo>
                  <a:pt x="945318" y="4622046"/>
                </a:lnTo>
                <a:lnTo>
                  <a:pt x="611319" y="4622046"/>
                </a:lnTo>
                <a:lnTo>
                  <a:pt x="611319" y="4526618"/>
                </a:lnTo>
                <a:lnTo>
                  <a:pt x="849890" y="4526618"/>
                </a:lnTo>
                <a:lnTo>
                  <a:pt x="849890" y="4025138"/>
                </a:lnTo>
                <a:lnTo>
                  <a:pt x="802176" y="4025138"/>
                </a:lnTo>
                <a:lnTo>
                  <a:pt x="861953" y="3965361"/>
                </a:lnTo>
                <a:lnTo>
                  <a:pt x="861954" y="3760977"/>
                </a:lnTo>
                <a:lnTo>
                  <a:pt x="238306" y="3760977"/>
                </a:lnTo>
                <a:lnTo>
                  <a:pt x="238306" y="3766640"/>
                </a:lnTo>
                <a:lnTo>
                  <a:pt x="195302" y="3766640"/>
                </a:lnTo>
                <a:lnTo>
                  <a:pt x="195302" y="3803149"/>
                </a:lnTo>
                <a:lnTo>
                  <a:pt x="158793" y="3766640"/>
                </a:lnTo>
                <a:lnTo>
                  <a:pt x="79435" y="3766640"/>
                </a:lnTo>
                <a:lnTo>
                  <a:pt x="79436" y="590559"/>
                </a:lnTo>
                <a:lnTo>
                  <a:pt x="0" y="590559"/>
                </a:lnTo>
                <a:lnTo>
                  <a:pt x="118480" y="472079"/>
                </a:lnTo>
                <a:lnTo>
                  <a:pt x="118480" y="443155"/>
                </a:lnTo>
                <a:lnTo>
                  <a:pt x="147404" y="443155"/>
                </a:lnTo>
                <a:lnTo>
                  <a:pt x="158871" y="431688"/>
                </a:lnTo>
                <a:lnTo>
                  <a:pt x="170338" y="443155"/>
                </a:lnTo>
                <a:lnTo>
                  <a:pt x="755796" y="443155"/>
                </a:lnTo>
                <a:lnTo>
                  <a:pt x="755796" y="147718"/>
                </a:lnTo>
                <a:lnTo>
                  <a:pt x="705489" y="147718"/>
                </a:lnTo>
                <a:lnTo>
                  <a:pt x="829655" y="0"/>
                </a:lnTo>
                <a:lnTo>
                  <a:pt x="953821" y="147718"/>
                </a:lnTo>
                <a:lnTo>
                  <a:pt x="903514" y="147718"/>
                </a:lnTo>
                <a:lnTo>
                  <a:pt x="903514" y="590873"/>
                </a:lnTo>
                <a:lnTo>
                  <a:pt x="238307" y="590873"/>
                </a:lnTo>
                <a:lnTo>
                  <a:pt x="238306" y="3676632"/>
                </a:lnTo>
                <a:lnTo>
                  <a:pt x="946299" y="3676632"/>
                </a:lnTo>
                <a:lnTo>
                  <a:pt x="946298" y="3971840"/>
                </a:lnTo>
                <a:lnTo>
                  <a:pt x="939734" y="3971840"/>
                </a:lnTo>
                <a:close/>
              </a:path>
            </a:pathLst>
          </a:custGeom>
          <a:solidFill>
            <a:schemeClr val="tx1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4E23A38B-9273-BF24-027B-676579E35CDF}"/>
              </a:ext>
            </a:extLst>
          </p:cNvPr>
          <p:cNvGrpSpPr/>
          <p:nvPr/>
        </p:nvGrpSpPr>
        <p:grpSpPr>
          <a:xfrm>
            <a:off x="10577571" y="1376114"/>
            <a:ext cx="1246869" cy="3726015"/>
            <a:chOff x="10463311" y="1189604"/>
            <a:chExt cx="1246869" cy="3726015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4FF2DAF6-E1B3-F584-52FF-5C21060018B7}"/>
                </a:ext>
              </a:extLst>
            </p:cNvPr>
            <p:cNvSpPr/>
            <p:nvPr/>
          </p:nvSpPr>
          <p:spPr>
            <a:xfrm>
              <a:off x="10549870" y="1189604"/>
              <a:ext cx="1045229" cy="3726015"/>
            </a:xfrm>
            <a:prstGeom prst="rect">
              <a:avLst/>
            </a:prstGeom>
            <a:solidFill>
              <a:srgbClr val="002060"/>
            </a:solidFill>
            <a:ln w="34925">
              <a:noFill/>
            </a:ln>
            <a:effectLst>
              <a:glow rad="101600">
                <a:schemeClr val="tx1">
                  <a:lumMod val="85000"/>
                  <a:lumOff val="15000"/>
                  <a:alpha val="60000"/>
                </a:schemeClr>
              </a:glow>
            </a:effectLst>
            <a:scene3d>
              <a:camera prst="orthographicFront">
                <a:rot lat="0" lon="0" rev="0"/>
              </a:camera>
              <a:lightRig rig="sunset" dir="t"/>
            </a:scene3d>
            <a:sp3d extrusionH="76200" contourW="12700" prstMaterial="clear">
              <a:bevelT/>
              <a:bevelB w="0" h="0"/>
              <a:extrusionClr>
                <a:schemeClr val="tx2">
                  <a:lumMod val="10000"/>
                  <a:lumOff val="90000"/>
                </a:schemeClr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>
                    <a:alpha val="64000"/>
                  </a:schemeClr>
                </a:solidFill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5AD826F5-45D1-8D5A-501A-BCB174ABF173}"/>
                </a:ext>
              </a:extLst>
            </p:cNvPr>
            <p:cNvSpPr txBox="1"/>
            <p:nvPr/>
          </p:nvSpPr>
          <p:spPr>
            <a:xfrm>
              <a:off x="10463311" y="2784928"/>
              <a:ext cx="12468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Virtual Sequence</a:t>
              </a:r>
            </a:p>
          </p:txBody>
        </p:sp>
      </p:grp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AE7A1DA-640D-97AB-9633-71D070F057FF}"/>
              </a:ext>
            </a:extLst>
          </p:cNvPr>
          <p:cNvSpPr/>
          <p:nvPr/>
        </p:nvSpPr>
        <p:spPr>
          <a:xfrm rot="16200000" flipH="1" flipV="1">
            <a:off x="3606242" y="2165420"/>
            <a:ext cx="1312190" cy="1011496"/>
          </a:xfrm>
          <a:custGeom>
            <a:avLst/>
            <a:gdLst>
              <a:gd name="connsiteX0" fmla="*/ 0 w 1312190"/>
              <a:gd name="connsiteY0" fmla="*/ 116928 h 1011496"/>
              <a:gd name="connsiteX1" fmla="*/ 115447 w 1312190"/>
              <a:gd name="connsiteY1" fmla="*/ 1481 h 1011496"/>
              <a:gd name="connsiteX2" fmla="*/ 230894 w 1312190"/>
              <a:gd name="connsiteY2" fmla="*/ 116928 h 1011496"/>
              <a:gd name="connsiteX3" fmla="*/ 173171 w 1312190"/>
              <a:gd name="connsiteY3" fmla="*/ 116928 h 1011496"/>
              <a:gd name="connsiteX4" fmla="*/ 173171 w 1312190"/>
              <a:gd name="connsiteY4" fmla="*/ 397246 h 1011496"/>
              <a:gd name="connsiteX5" fmla="*/ 639217 w 1312190"/>
              <a:gd name="connsiteY5" fmla="*/ 397246 h 1011496"/>
              <a:gd name="connsiteX6" fmla="*/ 639217 w 1312190"/>
              <a:gd name="connsiteY6" fmla="*/ 397243 h 1011496"/>
              <a:gd name="connsiteX7" fmla="*/ 1139019 w 1312190"/>
              <a:gd name="connsiteY7" fmla="*/ 397243 h 1011496"/>
              <a:gd name="connsiteX8" fmla="*/ 1139019 w 1312190"/>
              <a:gd name="connsiteY8" fmla="*/ 115449 h 1011496"/>
              <a:gd name="connsiteX9" fmla="*/ 1081295 w 1312190"/>
              <a:gd name="connsiteY9" fmla="*/ 115449 h 1011496"/>
              <a:gd name="connsiteX10" fmla="*/ 1196743 w 1312190"/>
              <a:gd name="connsiteY10" fmla="*/ 0 h 1011496"/>
              <a:gd name="connsiteX11" fmla="*/ 1312190 w 1312190"/>
              <a:gd name="connsiteY11" fmla="*/ 115449 h 1011496"/>
              <a:gd name="connsiteX12" fmla="*/ 1254466 w 1312190"/>
              <a:gd name="connsiteY12" fmla="*/ 115449 h 1011496"/>
              <a:gd name="connsiteX13" fmla="*/ 1254466 w 1312190"/>
              <a:gd name="connsiteY13" fmla="*/ 513915 h 1011496"/>
              <a:gd name="connsiteX14" fmla="*/ 1246000 w 1312190"/>
              <a:gd name="connsiteY14" fmla="*/ 513915 h 1011496"/>
              <a:gd name="connsiteX15" fmla="*/ 1246000 w 1312190"/>
              <a:gd name="connsiteY15" fmla="*/ 516940 h 1011496"/>
              <a:gd name="connsiteX16" fmla="*/ 778347 w 1312190"/>
              <a:gd name="connsiteY16" fmla="*/ 516940 h 1011496"/>
              <a:gd name="connsiteX17" fmla="*/ 778347 w 1312190"/>
              <a:gd name="connsiteY17" fmla="*/ 1011496 h 1011496"/>
              <a:gd name="connsiteX18" fmla="*/ 658650 w 1312190"/>
              <a:gd name="connsiteY18" fmla="*/ 1011496 h 1011496"/>
              <a:gd name="connsiteX19" fmla="*/ 658650 w 1312190"/>
              <a:gd name="connsiteY19" fmla="*/ 516943 h 1011496"/>
              <a:gd name="connsiteX20" fmla="*/ 92374 w 1312190"/>
              <a:gd name="connsiteY20" fmla="*/ 516943 h 1011496"/>
              <a:gd name="connsiteX21" fmla="*/ 92374 w 1312190"/>
              <a:gd name="connsiteY21" fmla="*/ 515394 h 1011496"/>
              <a:gd name="connsiteX22" fmla="*/ 57724 w 1312190"/>
              <a:gd name="connsiteY22" fmla="*/ 515394 h 1011496"/>
              <a:gd name="connsiteX23" fmla="*/ 57724 w 1312190"/>
              <a:gd name="connsiteY23" fmla="*/ 116928 h 1011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12190" h="1011496">
                <a:moveTo>
                  <a:pt x="0" y="116928"/>
                </a:moveTo>
                <a:lnTo>
                  <a:pt x="115447" y="1481"/>
                </a:lnTo>
                <a:lnTo>
                  <a:pt x="230894" y="116928"/>
                </a:lnTo>
                <a:lnTo>
                  <a:pt x="173171" y="116928"/>
                </a:lnTo>
                <a:lnTo>
                  <a:pt x="173171" y="397246"/>
                </a:lnTo>
                <a:lnTo>
                  <a:pt x="639217" y="397246"/>
                </a:lnTo>
                <a:lnTo>
                  <a:pt x="639217" y="397243"/>
                </a:lnTo>
                <a:lnTo>
                  <a:pt x="1139019" y="397243"/>
                </a:lnTo>
                <a:lnTo>
                  <a:pt x="1139019" y="115449"/>
                </a:lnTo>
                <a:lnTo>
                  <a:pt x="1081295" y="115449"/>
                </a:lnTo>
                <a:lnTo>
                  <a:pt x="1196743" y="0"/>
                </a:lnTo>
                <a:lnTo>
                  <a:pt x="1312190" y="115449"/>
                </a:lnTo>
                <a:lnTo>
                  <a:pt x="1254466" y="115449"/>
                </a:lnTo>
                <a:lnTo>
                  <a:pt x="1254466" y="513915"/>
                </a:lnTo>
                <a:lnTo>
                  <a:pt x="1246000" y="513915"/>
                </a:lnTo>
                <a:lnTo>
                  <a:pt x="1246000" y="516940"/>
                </a:lnTo>
                <a:lnTo>
                  <a:pt x="778347" y="516940"/>
                </a:lnTo>
                <a:lnTo>
                  <a:pt x="778347" y="1011496"/>
                </a:lnTo>
                <a:lnTo>
                  <a:pt x="658650" y="1011496"/>
                </a:lnTo>
                <a:lnTo>
                  <a:pt x="658650" y="516943"/>
                </a:lnTo>
                <a:lnTo>
                  <a:pt x="92374" y="516943"/>
                </a:lnTo>
                <a:lnTo>
                  <a:pt x="92374" y="515394"/>
                </a:lnTo>
                <a:lnTo>
                  <a:pt x="57724" y="515394"/>
                </a:lnTo>
                <a:lnTo>
                  <a:pt x="57724" y="116928"/>
                </a:lnTo>
                <a:close/>
              </a:path>
            </a:pathLst>
          </a:custGeom>
          <a:solidFill>
            <a:schemeClr val="bg1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169CCD-3368-400A-66E4-061C1A8A2D12}"/>
              </a:ext>
            </a:extLst>
          </p:cNvPr>
          <p:cNvSpPr/>
          <p:nvPr/>
        </p:nvSpPr>
        <p:spPr>
          <a:xfrm>
            <a:off x="874337" y="1776547"/>
            <a:ext cx="3342951" cy="272061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glow rad="63500">
              <a:schemeClr val="bg2">
                <a:lumMod val="90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3ECF92-7868-5F39-174F-FC7B7A1A8113}"/>
              </a:ext>
            </a:extLst>
          </p:cNvPr>
          <p:cNvSpPr txBox="1"/>
          <p:nvPr/>
        </p:nvSpPr>
        <p:spPr>
          <a:xfrm>
            <a:off x="1286513" y="1904569"/>
            <a:ext cx="2148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alpha val="64000"/>
                  </a:schemeClr>
                </a:solidFill>
              </a:rPr>
              <a:t>ALU AGENT</a:t>
            </a: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ABABC0F2-CE65-7676-9115-E62B123172D5}"/>
              </a:ext>
            </a:extLst>
          </p:cNvPr>
          <p:cNvSpPr/>
          <p:nvPr/>
        </p:nvSpPr>
        <p:spPr>
          <a:xfrm rot="5400000" flipV="1">
            <a:off x="6678641" y="2222924"/>
            <a:ext cx="1312190" cy="1011496"/>
          </a:xfrm>
          <a:custGeom>
            <a:avLst/>
            <a:gdLst>
              <a:gd name="connsiteX0" fmla="*/ 0 w 1312190"/>
              <a:gd name="connsiteY0" fmla="*/ 116928 h 1011496"/>
              <a:gd name="connsiteX1" fmla="*/ 115447 w 1312190"/>
              <a:gd name="connsiteY1" fmla="*/ 1481 h 1011496"/>
              <a:gd name="connsiteX2" fmla="*/ 230894 w 1312190"/>
              <a:gd name="connsiteY2" fmla="*/ 116928 h 1011496"/>
              <a:gd name="connsiteX3" fmla="*/ 173171 w 1312190"/>
              <a:gd name="connsiteY3" fmla="*/ 116928 h 1011496"/>
              <a:gd name="connsiteX4" fmla="*/ 173171 w 1312190"/>
              <a:gd name="connsiteY4" fmla="*/ 397246 h 1011496"/>
              <a:gd name="connsiteX5" fmla="*/ 639217 w 1312190"/>
              <a:gd name="connsiteY5" fmla="*/ 397246 h 1011496"/>
              <a:gd name="connsiteX6" fmla="*/ 639217 w 1312190"/>
              <a:gd name="connsiteY6" fmla="*/ 397243 h 1011496"/>
              <a:gd name="connsiteX7" fmla="*/ 1139019 w 1312190"/>
              <a:gd name="connsiteY7" fmla="*/ 397243 h 1011496"/>
              <a:gd name="connsiteX8" fmla="*/ 1139019 w 1312190"/>
              <a:gd name="connsiteY8" fmla="*/ 115449 h 1011496"/>
              <a:gd name="connsiteX9" fmla="*/ 1081295 w 1312190"/>
              <a:gd name="connsiteY9" fmla="*/ 115449 h 1011496"/>
              <a:gd name="connsiteX10" fmla="*/ 1196743 w 1312190"/>
              <a:gd name="connsiteY10" fmla="*/ 0 h 1011496"/>
              <a:gd name="connsiteX11" fmla="*/ 1312190 w 1312190"/>
              <a:gd name="connsiteY11" fmla="*/ 115449 h 1011496"/>
              <a:gd name="connsiteX12" fmla="*/ 1254466 w 1312190"/>
              <a:gd name="connsiteY12" fmla="*/ 115449 h 1011496"/>
              <a:gd name="connsiteX13" fmla="*/ 1254466 w 1312190"/>
              <a:gd name="connsiteY13" fmla="*/ 513915 h 1011496"/>
              <a:gd name="connsiteX14" fmla="*/ 1246000 w 1312190"/>
              <a:gd name="connsiteY14" fmla="*/ 513915 h 1011496"/>
              <a:gd name="connsiteX15" fmla="*/ 1246000 w 1312190"/>
              <a:gd name="connsiteY15" fmla="*/ 516940 h 1011496"/>
              <a:gd name="connsiteX16" fmla="*/ 778347 w 1312190"/>
              <a:gd name="connsiteY16" fmla="*/ 516940 h 1011496"/>
              <a:gd name="connsiteX17" fmla="*/ 778347 w 1312190"/>
              <a:gd name="connsiteY17" fmla="*/ 1011496 h 1011496"/>
              <a:gd name="connsiteX18" fmla="*/ 658650 w 1312190"/>
              <a:gd name="connsiteY18" fmla="*/ 1011496 h 1011496"/>
              <a:gd name="connsiteX19" fmla="*/ 658650 w 1312190"/>
              <a:gd name="connsiteY19" fmla="*/ 516943 h 1011496"/>
              <a:gd name="connsiteX20" fmla="*/ 92374 w 1312190"/>
              <a:gd name="connsiteY20" fmla="*/ 516943 h 1011496"/>
              <a:gd name="connsiteX21" fmla="*/ 92374 w 1312190"/>
              <a:gd name="connsiteY21" fmla="*/ 515394 h 1011496"/>
              <a:gd name="connsiteX22" fmla="*/ 57724 w 1312190"/>
              <a:gd name="connsiteY22" fmla="*/ 515394 h 1011496"/>
              <a:gd name="connsiteX23" fmla="*/ 57724 w 1312190"/>
              <a:gd name="connsiteY23" fmla="*/ 116928 h 1011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12190" h="1011496">
                <a:moveTo>
                  <a:pt x="0" y="116928"/>
                </a:moveTo>
                <a:lnTo>
                  <a:pt x="115447" y="1481"/>
                </a:lnTo>
                <a:lnTo>
                  <a:pt x="230894" y="116928"/>
                </a:lnTo>
                <a:lnTo>
                  <a:pt x="173171" y="116928"/>
                </a:lnTo>
                <a:lnTo>
                  <a:pt x="173171" y="397246"/>
                </a:lnTo>
                <a:lnTo>
                  <a:pt x="639217" y="397246"/>
                </a:lnTo>
                <a:lnTo>
                  <a:pt x="639217" y="397243"/>
                </a:lnTo>
                <a:lnTo>
                  <a:pt x="1139019" y="397243"/>
                </a:lnTo>
                <a:lnTo>
                  <a:pt x="1139019" y="115449"/>
                </a:lnTo>
                <a:lnTo>
                  <a:pt x="1081295" y="115449"/>
                </a:lnTo>
                <a:lnTo>
                  <a:pt x="1196743" y="0"/>
                </a:lnTo>
                <a:lnTo>
                  <a:pt x="1312190" y="115449"/>
                </a:lnTo>
                <a:lnTo>
                  <a:pt x="1254466" y="115449"/>
                </a:lnTo>
                <a:lnTo>
                  <a:pt x="1254466" y="513915"/>
                </a:lnTo>
                <a:lnTo>
                  <a:pt x="1246000" y="513915"/>
                </a:lnTo>
                <a:lnTo>
                  <a:pt x="1246000" y="516940"/>
                </a:lnTo>
                <a:lnTo>
                  <a:pt x="778347" y="516940"/>
                </a:lnTo>
                <a:lnTo>
                  <a:pt x="778347" y="1011496"/>
                </a:lnTo>
                <a:lnTo>
                  <a:pt x="658650" y="1011496"/>
                </a:lnTo>
                <a:lnTo>
                  <a:pt x="658650" y="516943"/>
                </a:lnTo>
                <a:lnTo>
                  <a:pt x="92374" y="516943"/>
                </a:lnTo>
                <a:lnTo>
                  <a:pt x="92374" y="515394"/>
                </a:lnTo>
                <a:lnTo>
                  <a:pt x="57724" y="515394"/>
                </a:lnTo>
                <a:lnTo>
                  <a:pt x="57724" y="116928"/>
                </a:lnTo>
                <a:close/>
              </a:path>
            </a:pathLst>
          </a:custGeom>
          <a:solidFill>
            <a:schemeClr val="bg1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1E12BA-C0A2-FAE5-E7EF-9FBC72574B93}"/>
              </a:ext>
            </a:extLst>
          </p:cNvPr>
          <p:cNvSpPr/>
          <p:nvPr/>
        </p:nvSpPr>
        <p:spPr>
          <a:xfrm>
            <a:off x="4628161" y="1470657"/>
            <a:ext cx="2336843" cy="119966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glow rad="101600">
              <a:srgbClr val="C00000">
                <a:alpha val="60000"/>
              </a:srgb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883CD7F-FA98-41E5-356D-52D60755AE72}"/>
              </a:ext>
            </a:extLst>
          </p:cNvPr>
          <p:cNvSpPr/>
          <p:nvPr/>
        </p:nvSpPr>
        <p:spPr>
          <a:xfrm>
            <a:off x="4628162" y="2857573"/>
            <a:ext cx="2336842" cy="91697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glow rad="101600">
              <a:srgbClr val="C00000">
                <a:alpha val="60000"/>
              </a:srgb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Coverage Collector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6CBAE8B-8796-C7AD-8F1D-7D370C996686}"/>
              </a:ext>
            </a:extLst>
          </p:cNvPr>
          <p:cNvSpPr/>
          <p:nvPr/>
        </p:nvSpPr>
        <p:spPr>
          <a:xfrm>
            <a:off x="4702539" y="2049329"/>
            <a:ext cx="920402" cy="52285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glow rad="63500">
              <a:schemeClr val="tx1"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Predictor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271213-E806-5A02-5C80-40D947863A3C}"/>
              </a:ext>
            </a:extLst>
          </p:cNvPr>
          <p:cNvSpPr/>
          <p:nvPr/>
        </p:nvSpPr>
        <p:spPr>
          <a:xfrm>
            <a:off x="5736798" y="2052968"/>
            <a:ext cx="1124804" cy="52285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glow rad="63500">
              <a:schemeClr val="tx1"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Comparator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1A164C-E177-AF0A-3743-348D3F2A5111}"/>
              </a:ext>
            </a:extLst>
          </p:cNvPr>
          <p:cNvSpPr/>
          <p:nvPr/>
        </p:nvSpPr>
        <p:spPr>
          <a:xfrm>
            <a:off x="7442635" y="1849093"/>
            <a:ext cx="2992977" cy="2787843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glow rad="63500">
              <a:schemeClr val="bg2">
                <a:lumMod val="90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B3B0F3C8-7088-2C1E-FE57-E39C07D4BFBA}"/>
              </a:ext>
            </a:extLst>
          </p:cNvPr>
          <p:cNvGrpSpPr/>
          <p:nvPr/>
        </p:nvGrpSpPr>
        <p:grpSpPr>
          <a:xfrm>
            <a:off x="7600383" y="2692765"/>
            <a:ext cx="2794478" cy="1788449"/>
            <a:chOff x="9026020" y="2600763"/>
            <a:chExt cx="2794478" cy="1788449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DF9C67B-EB32-E383-D79A-C8F09031DD56}"/>
                </a:ext>
              </a:extLst>
            </p:cNvPr>
            <p:cNvSpPr/>
            <p:nvPr/>
          </p:nvSpPr>
          <p:spPr>
            <a:xfrm>
              <a:off x="10505330" y="3770159"/>
              <a:ext cx="1090351" cy="58730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glow rad="101600">
                <a:schemeClr val="accent6">
                  <a:lumMod val="50000"/>
                  <a:alpha val="60000"/>
                </a:schemeClr>
              </a:glow>
            </a:effectLst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DRIVER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61BF3DD-CE9A-7C37-7F25-67590DB2C1DB}"/>
                </a:ext>
              </a:extLst>
            </p:cNvPr>
            <p:cNvSpPr/>
            <p:nvPr/>
          </p:nvSpPr>
          <p:spPr>
            <a:xfrm>
              <a:off x="9026020" y="3703907"/>
              <a:ext cx="1370514" cy="68530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MONITOR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B6DEE4F-4520-BFFB-DE73-843AEAE9803B}"/>
                </a:ext>
              </a:extLst>
            </p:cNvPr>
            <p:cNvSpPr/>
            <p:nvPr/>
          </p:nvSpPr>
          <p:spPr>
            <a:xfrm>
              <a:off x="10325781" y="2600763"/>
              <a:ext cx="1494717" cy="55734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Sequence</a:t>
              </a:r>
            </a:p>
          </p:txBody>
        </p:sp>
        <p:sp>
          <p:nvSpPr>
            <p:cNvPr id="57" name="Arrow: Down 56">
              <a:extLst>
                <a:ext uri="{FF2B5EF4-FFF2-40B4-BE49-F238E27FC236}">
                  <a16:creationId xmlns:a16="http://schemas.microsoft.com/office/drawing/2014/main" id="{5B5E69F0-4DD1-0232-FC84-3623DBC6F8C2}"/>
                </a:ext>
              </a:extLst>
            </p:cNvPr>
            <p:cNvSpPr/>
            <p:nvPr/>
          </p:nvSpPr>
          <p:spPr>
            <a:xfrm>
              <a:off x="10966998" y="3137122"/>
              <a:ext cx="212280" cy="685305"/>
            </a:xfrm>
            <a:prstGeom prst="downArrow">
              <a:avLst/>
            </a:prstGeom>
            <a:solidFill>
              <a:schemeClr val="bg1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ED92454-AB0C-B8D0-A232-7ED7E42E003D}"/>
                </a:ext>
              </a:extLst>
            </p:cNvPr>
            <p:cNvSpPr/>
            <p:nvPr/>
          </p:nvSpPr>
          <p:spPr>
            <a:xfrm>
              <a:off x="10413640" y="3288724"/>
              <a:ext cx="1273730" cy="29741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glow rad="63500">
                <a:schemeClr val="accent1">
                  <a:alpha val="40000"/>
                </a:schemeClr>
              </a:glow>
            </a:effectLst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Sequencer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CC88C03A-884B-CF6F-E7A2-6643C84E12BB}"/>
              </a:ext>
            </a:extLst>
          </p:cNvPr>
          <p:cNvSpPr txBox="1"/>
          <p:nvPr/>
        </p:nvSpPr>
        <p:spPr>
          <a:xfrm>
            <a:off x="7993308" y="1931689"/>
            <a:ext cx="1955177" cy="426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alpha val="64000"/>
                  </a:schemeClr>
                </a:solidFill>
              </a:rPr>
              <a:t>RST AGENT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8731E3F-0BEC-057C-5F1A-CB9CCD7FD93F}"/>
              </a:ext>
            </a:extLst>
          </p:cNvPr>
          <p:cNvSpPr txBox="1"/>
          <p:nvPr/>
        </p:nvSpPr>
        <p:spPr>
          <a:xfrm>
            <a:off x="4732420" y="1528584"/>
            <a:ext cx="2148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alpha val="64000"/>
                  </a:schemeClr>
                </a:solidFill>
              </a:rPr>
              <a:t>SCOREBOARD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9B1B9D21-820E-1803-47A8-DB3EC2E22BB2}"/>
              </a:ext>
            </a:extLst>
          </p:cNvPr>
          <p:cNvGrpSpPr/>
          <p:nvPr/>
        </p:nvGrpSpPr>
        <p:grpSpPr>
          <a:xfrm>
            <a:off x="1565031" y="2761443"/>
            <a:ext cx="2219163" cy="883834"/>
            <a:chOff x="2343545" y="2904566"/>
            <a:chExt cx="2219163" cy="883834"/>
          </a:xfrm>
        </p:grpSpPr>
        <p:cxnSp>
          <p:nvCxnSpPr>
            <p:cNvPr id="127" name="Connector: Curved 126">
              <a:extLst>
                <a:ext uri="{FF2B5EF4-FFF2-40B4-BE49-F238E27FC236}">
                  <a16:creationId xmlns:a16="http://schemas.microsoft.com/office/drawing/2014/main" id="{941AA490-64DD-76A0-3988-5B450C1B5F9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343545" y="3478263"/>
              <a:ext cx="2219163" cy="190744"/>
            </a:xfrm>
            <a:prstGeom prst="curvedConnector3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673FE1C8-9C76-A514-CDBB-C961CEF79B2B}"/>
                </a:ext>
              </a:extLst>
            </p:cNvPr>
            <p:cNvGrpSpPr/>
            <p:nvPr/>
          </p:nvGrpSpPr>
          <p:grpSpPr>
            <a:xfrm>
              <a:off x="2791741" y="2904566"/>
              <a:ext cx="1770967" cy="883834"/>
              <a:chOff x="2791741" y="2904566"/>
              <a:chExt cx="1770967" cy="883834"/>
            </a:xfrm>
          </p:grpSpPr>
          <p:cxnSp>
            <p:nvCxnSpPr>
              <p:cNvPr id="119" name="Connector: Curved 118">
                <a:extLst>
                  <a:ext uri="{FF2B5EF4-FFF2-40B4-BE49-F238E27FC236}">
                    <a16:creationId xmlns:a16="http://schemas.microsoft.com/office/drawing/2014/main" id="{0BB20F20-0BC8-A133-0F5F-B2735311F1BD}"/>
                  </a:ext>
                </a:extLst>
              </p:cNvPr>
              <p:cNvCxnSpPr/>
              <p:nvPr/>
            </p:nvCxnSpPr>
            <p:spPr>
              <a:xfrm rot="10800000">
                <a:off x="2987479" y="2904566"/>
                <a:ext cx="1575228" cy="477841"/>
              </a:xfrm>
              <a:prstGeom prst="curvedConnector3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21" name="Connector: Curved 120">
                <a:extLst>
                  <a:ext uri="{FF2B5EF4-FFF2-40B4-BE49-F238E27FC236}">
                    <a16:creationId xmlns:a16="http://schemas.microsoft.com/office/drawing/2014/main" id="{1A7A5C72-D80D-0296-517B-B52A101A15A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2791741" y="3362494"/>
                <a:ext cx="1760360" cy="81261"/>
              </a:xfrm>
              <a:prstGeom prst="curvedConnector3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29" name="Connector: Curved 128">
                <a:extLst>
                  <a:ext uri="{FF2B5EF4-FFF2-40B4-BE49-F238E27FC236}">
                    <a16:creationId xmlns:a16="http://schemas.microsoft.com/office/drawing/2014/main" id="{A8D1270C-550C-1182-544F-475FCEDA683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4337938" y="3588386"/>
                <a:ext cx="249882" cy="150146"/>
              </a:xfrm>
              <a:prstGeom prst="curvedConnector3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34" name="Connector: Curved 133">
                <a:extLst>
                  <a:ext uri="{FF2B5EF4-FFF2-40B4-BE49-F238E27FC236}">
                    <a16:creationId xmlns:a16="http://schemas.microsoft.com/office/drawing/2014/main" id="{13773607-22DC-C8F6-A7A8-33C240F99A63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3568309" y="3505453"/>
                <a:ext cx="994399" cy="170359"/>
              </a:xfrm>
              <a:prstGeom prst="curvedConnector3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0EA8776-2A4D-AD71-1DD9-6797F52F6954}"/>
              </a:ext>
            </a:extLst>
          </p:cNvPr>
          <p:cNvGrpSpPr/>
          <p:nvPr/>
        </p:nvGrpSpPr>
        <p:grpSpPr>
          <a:xfrm>
            <a:off x="892143" y="2482231"/>
            <a:ext cx="2181777" cy="1726823"/>
            <a:chOff x="2087017" y="2174643"/>
            <a:chExt cx="2328934" cy="172682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767A57-E0B5-816F-6907-E416FA2849BF}"/>
                </a:ext>
              </a:extLst>
            </p:cNvPr>
            <p:cNvSpPr/>
            <p:nvPr/>
          </p:nvSpPr>
          <p:spPr>
            <a:xfrm>
              <a:off x="2183575" y="3286111"/>
              <a:ext cx="1003054" cy="55095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glow rad="101600">
                <a:schemeClr val="accent6">
                  <a:lumMod val="50000"/>
                  <a:alpha val="60000"/>
                </a:schemeClr>
              </a:glow>
            </a:effectLst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DRIVER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D675271-D391-9F2C-054C-0EDF65B52855}"/>
                </a:ext>
              </a:extLst>
            </p:cNvPr>
            <p:cNvSpPr/>
            <p:nvPr/>
          </p:nvSpPr>
          <p:spPr>
            <a:xfrm>
              <a:off x="2087017" y="2174643"/>
              <a:ext cx="1642770" cy="52285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Sequence</a:t>
              </a:r>
            </a:p>
          </p:txBody>
        </p:sp>
        <p:sp>
          <p:nvSpPr>
            <p:cNvPr id="20" name="Arrow: Down 19">
              <a:extLst>
                <a:ext uri="{FF2B5EF4-FFF2-40B4-BE49-F238E27FC236}">
                  <a16:creationId xmlns:a16="http://schemas.microsoft.com/office/drawing/2014/main" id="{F7C1E7C8-C1EF-3B00-AF16-722A937F4219}"/>
                </a:ext>
              </a:extLst>
            </p:cNvPr>
            <p:cNvSpPr/>
            <p:nvPr/>
          </p:nvSpPr>
          <p:spPr>
            <a:xfrm>
              <a:off x="2416844" y="2677807"/>
              <a:ext cx="233307" cy="642892"/>
            </a:xfrm>
            <a:prstGeom prst="downArrow">
              <a:avLst/>
            </a:prstGeom>
            <a:solidFill>
              <a:schemeClr val="bg1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6A54493-7D4B-7798-FB38-EADB7C73AFF8}"/>
                </a:ext>
              </a:extLst>
            </p:cNvPr>
            <p:cNvSpPr/>
            <p:nvPr/>
          </p:nvSpPr>
          <p:spPr>
            <a:xfrm>
              <a:off x="2171697" y="2819071"/>
              <a:ext cx="1268831" cy="27901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glow rad="63500">
                <a:schemeClr val="accent1">
                  <a:alpha val="40000"/>
                </a:schemeClr>
              </a:glow>
            </a:effectLst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Sequencer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68E6A4-789E-3EB3-1C4F-EF02D64753AE}"/>
                </a:ext>
              </a:extLst>
            </p:cNvPr>
            <p:cNvSpPr/>
            <p:nvPr/>
          </p:nvSpPr>
          <p:spPr>
            <a:xfrm>
              <a:off x="3237128" y="3258574"/>
              <a:ext cx="1178823" cy="642892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INPUT MONITOR</a:t>
              </a: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740BEBCE-D689-3DF1-E56F-EAC95526E3B2}"/>
              </a:ext>
            </a:extLst>
          </p:cNvPr>
          <p:cNvSpPr/>
          <p:nvPr/>
        </p:nvSpPr>
        <p:spPr>
          <a:xfrm>
            <a:off x="3107444" y="3572456"/>
            <a:ext cx="1096105" cy="64289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OUTPUT MONITOR</a:t>
            </a:r>
          </a:p>
        </p:txBody>
      </p:sp>
      <p:sp>
        <p:nvSpPr>
          <p:cNvPr id="75" name="Arrow: Down 74">
            <a:extLst>
              <a:ext uri="{FF2B5EF4-FFF2-40B4-BE49-F238E27FC236}">
                <a16:creationId xmlns:a16="http://schemas.microsoft.com/office/drawing/2014/main" id="{EBBE2552-04E1-7F60-5FA5-F78EE05486EA}"/>
              </a:ext>
            </a:extLst>
          </p:cNvPr>
          <p:cNvSpPr/>
          <p:nvPr/>
        </p:nvSpPr>
        <p:spPr>
          <a:xfrm flipH="1" flipV="1">
            <a:off x="2575805" y="4309837"/>
            <a:ext cx="233307" cy="872512"/>
          </a:xfrm>
          <a:prstGeom prst="downArrow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Arrow: Down 75">
            <a:extLst>
              <a:ext uri="{FF2B5EF4-FFF2-40B4-BE49-F238E27FC236}">
                <a16:creationId xmlns:a16="http://schemas.microsoft.com/office/drawing/2014/main" id="{888946B5-B098-2B8A-F5F6-5492D8F78B5B}"/>
              </a:ext>
            </a:extLst>
          </p:cNvPr>
          <p:cNvSpPr/>
          <p:nvPr/>
        </p:nvSpPr>
        <p:spPr>
          <a:xfrm flipH="1" flipV="1">
            <a:off x="1608442" y="4259954"/>
            <a:ext cx="274573" cy="955093"/>
          </a:xfrm>
          <a:prstGeom prst="downArrow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Arrow: Down 76">
            <a:extLst>
              <a:ext uri="{FF2B5EF4-FFF2-40B4-BE49-F238E27FC236}">
                <a16:creationId xmlns:a16="http://schemas.microsoft.com/office/drawing/2014/main" id="{6E7A7D4D-4931-BCA6-76D4-4A1236130104}"/>
              </a:ext>
            </a:extLst>
          </p:cNvPr>
          <p:cNvSpPr/>
          <p:nvPr/>
        </p:nvSpPr>
        <p:spPr>
          <a:xfrm>
            <a:off x="1266500" y="4287179"/>
            <a:ext cx="274573" cy="935643"/>
          </a:xfrm>
          <a:prstGeom prst="downArrow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0F2F140-CCA4-B8A0-26DF-93537E7EAB7F}"/>
              </a:ext>
            </a:extLst>
          </p:cNvPr>
          <p:cNvSpPr/>
          <p:nvPr/>
        </p:nvSpPr>
        <p:spPr>
          <a:xfrm>
            <a:off x="1034332" y="5271551"/>
            <a:ext cx="3711900" cy="282051"/>
          </a:xfrm>
          <a:prstGeom prst="rect">
            <a:avLst/>
          </a:prstGeom>
          <a:solidFill>
            <a:srgbClr val="660033"/>
          </a:solidFill>
          <a:ln>
            <a:solidFill>
              <a:srgbClr val="660033"/>
            </a:solidFill>
          </a:ln>
          <a:effectLst>
            <a:glow rad="101600">
              <a:srgbClr val="660033">
                <a:alpha val="40000"/>
              </a:srgb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C4DBF54-FE75-9353-9AF9-3EA629B59D6D}"/>
              </a:ext>
            </a:extLst>
          </p:cNvPr>
          <p:cNvSpPr txBox="1"/>
          <p:nvPr/>
        </p:nvSpPr>
        <p:spPr>
          <a:xfrm>
            <a:off x="1492057" y="5239147"/>
            <a:ext cx="2492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Virtual Interface</a:t>
            </a:r>
          </a:p>
        </p:txBody>
      </p:sp>
      <p:sp>
        <p:nvSpPr>
          <p:cNvPr id="84" name="Arrow: Down 83">
            <a:extLst>
              <a:ext uri="{FF2B5EF4-FFF2-40B4-BE49-F238E27FC236}">
                <a16:creationId xmlns:a16="http://schemas.microsoft.com/office/drawing/2014/main" id="{F4AFCC29-6357-2FD8-1DEE-3ED9525A8BAC}"/>
              </a:ext>
            </a:extLst>
          </p:cNvPr>
          <p:cNvSpPr/>
          <p:nvPr/>
        </p:nvSpPr>
        <p:spPr>
          <a:xfrm flipH="1" flipV="1">
            <a:off x="3783609" y="4338685"/>
            <a:ext cx="233307" cy="859501"/>
          </a:xfrm>
          <a:prstGeom prst="downArrow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Arrow: Down 85">
            <a:extLst>
              <a:ext uri="{FF2B5EF4-FFF2-40B4-BE49-F238E27FC236}">
                <a16:creationId xmlns:a16="http://schemas.microsoft.com/office/drawing/2014/main" id="{C8BE05C7-F437-A42D-6B6A-A4AD8F9AFA3B}"/>
              </a:ext>
            </a:extLst>
          </p:cNvPr>
          <p:cNvSpPr/>
          <p:nvPr/>
        </p:nvSpPr>
        <p:spPr>
          <a:xfrm flipH="1" flipV="1">
            <a:off x="8137956" y="4522050"/>
            <a:ext cx="274573" cy="706551"/>
          </a:xfrm>
          <a:prstGeom prst="downArrow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Arrow: Down 86">
            <a:extLst>
              <a:ext uri="{FF2B5EF4-FFF2-40B4-BE49-F238E27FC236}">
                <a16:creationId xmlns:a16="http://schemas.microsoft.com/office/drawing/2014/main" id="{31C038FD-8FB1-1B6E-24C8-2E438FE2A703}"/>
              </a:ext>
            </a:extLst>
          </p:cNvPr>
          <p:cNvSpPr/>
          <p:nvPr/>
        </p:nvSpPr>
        <p:spPr>
          <a:xfrm>
            <a:off x="9530964" y="4557864"/>
            <a:ext cx="274573" cy="699919"/>
          </a:xfrm>
          <a:prstGeom prst="downArrow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Arrow: Up-Down 87">
            <a:extLst>
              <a:ext uri="{FF2B5EF4-FFF2-40B4-BE49-F238E27FC236}">
                <a16:creationId xmlns:a16="http://schemas.microsoft.com/office/drawing/2014/main" id="{5FE0CE96-0CA7-3446-AC3A-06690949E026}"/>
              </a:ext>
            </a:extLst>
          </p:cNvPr>
          <p:cNvSpPr/>
          <p:nvPr/>
        </p:nvSpPr>
        <p:spPr>
          <a:xfrm>
            <a:off x="8800694" y="5530871"/>
            <a:ext cx="223866" cy="457884"/>
          </a:xfrm>
          <a:prstGeom prst="up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C0DF5D97-DBD8-15E1-B761-EBABE5CFF5B3}"/>
              </a:ext>
            </a:extLst>
          </p:cNvPr>
          <p:cNvGrpSpPr/>
          <p:nvPr/>
        </p:nvGrpSpPr>
        <p:grpSpPr>
          <a:xfrm>
            <a:off x="7460975" y="5232549"/>
            <a:ext cx="3038394" cy="338554"/>
            <a:chOff x="9056960" y="8089924"/>
            <a:chExt cx="3038394" cy="338554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61E4D62-5E7B-1BEB-4ACC-F69763BC2616}"/>
                </a:ext>
              </a:extLst>
            </p:cNvPr>
            <p:cNvSpPr/>
            <p:nvPr/>
          </p:nvSpPr>
          <p:spPr>
            <a:xfrm>
              <a:off x="9056960" y="8122328"/>
              <a:ext cx="3038394" cy="282051"/>
            </a:xfrm>
            <a:prstGeom prst="rect">
              <a:avLst/>
            </a:prstGeom>
            <a:solidFill>
              <a:srgbClr val="660033"/>
            </a:solidFill>
            <a:ln>
              <a:solidFill>
                <a:srgbClr val="660033"/>
              </a:solidFill>
            </a:ln>
            <a:effectLst>
              <a:glow rad="101600">
                <a:srgbClr val="660033">
                  <a:alpha val="40000"/>
                </a:srgbClr>
              </a:glow>
            </a:effectLst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26A84B2-6F7A-AB70-CC8E-B0E371183EDA}"/>
                </a:ext>
              </a:extLst>
            </p:cNvPr>
            <p:cNvSpPr txBox="1"/>
            <p:nvPr/>
          </p:nvSpPr>
          <p:spPr>
            <a:xfrm>
              <a:off x="9364858" y="8089924"/>
              <a:ext cx="24928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Virtual Interface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64D3791-1045-FC24-AAAC-CC4103EE6E92}"/>
              </a:ext>
            </a:extLst>
          </p:cNvPr>
          <p:cNvGrpSpPr/>
          <p:nvPr/>
        </p:nvGrpSpPr>
        <p:grpSpPr>
          <a:xfrm>
            <a:off x="7806654" y="5964666"/>
            <a:ext cx="2240909" cy="338554"/>
            <a:chOff x="2010737" y="5642752"/>
            <a:chExt cx="2240909" cy="338554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FC7ACB29-F739-0B30-594D-501C8ABAB635}"/>
                </a:ext>
              </a:extLst>
            </p:cNvPr>
            <p:cNvSpPr/>
            <p:nvPr/>
          </p:nvSpPr>
          <p:spPr>
            <a:xfrm>
              <a:off x="2053064" y="5644341"/>
              <a:ext cx="2198582" cy="28205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713F6C2-62CA-B95C-27E8-897A98347D43}"/>
                </a:ext>
              </a:extLst>
            </p:cNvPr>
            <p:cNvSpPr txBox="1"/>
            <p:nvPr/>
          </p:nvSpPr>
          <p:spPr>
            <a:xfrm>
              <a:off x="2010737" y="5642752"/>
              <a:ext cx="219054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RST Interface</a:t>
              </a:r>
            </a:p>
          </p:txBody>
        </p:sp>
      </p:grp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CD85B1A-98E6-67C3-E3EC-D7BD8E84AE06}"/>
              </a:ext>
            </a:extLst>
          </p:cNvPr>
          <p:cNvSpPr/>
          <p:nvPr/>
        </p:nvSpPr>
        <p:spPr>
          <a:xfrm>
            <a:off x="4615643" y="4220279"/>
            <a:ext cx="2472041" cy="52285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glow rad="63500">
              <a:schemeClr val="tx1"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Virtual Sequencer</a:t>
            </a:r>
          </a:p>
        </p:txBody>
      </p:sp>
    </p:spTree>
    <p:extLst>
      <p:ext uri="{BB962C8B-B14F-4D97-AF65-F5344CB8AC3E}">
        <p14:creationId xmlns:p14="http://schemas.microsoft.com/office/powerpoint/2010/main" val="388311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21" grpId="0" animBg="1"/>
      <p:bldP spid="13" grpId="0" animBg="1"/>
      <p:bldP spid="4" grpId="0" animBg="1"/>
      <p:bldP spid="14" grpId="0" animBg="1"/>
      <p:bldP spid="19" grpId="0" animBg="1"/>
      <p:bldP spid="126" grpId="0" animBg="1"/>
      <p:bldP spid="78" grpId="0" animBg="1"/>
      <p:bldP spid="18" grpId="0" animBg="1"/>
      <p:bldP spid="145" grpId="0" animBg="1"/>
      <p:bldP spid="30" grpId="0" animBg="1"/>
      <p:bldP spid="7" grpId="0" animBg="1"/>
      <p:bldP spid="26" grpId="0"/>
      <p:bldP spid="66" grpId="0" animBg="1"/>
      <p:bldP spid="27" grpId="0" animBg="1"/>
      <p:bldP spid="29" grpId="0" animBg="1"/>
      <p:bldP spid="31" grpId="0" animBg="1"/>
      <p:bldP spid="32" grpId="0" animBg="1"/>
      <p:bldP spid="48" grpId="0" animBg="1"/>
      <p:bldP spid="61" grpId="0"/>
      <p:bldP spid="63" grpId="0"/>
      <p:bldP spid="65" grpId="0" animBg="1"/>
      <p:bldP spid="75" grpId="0" animBg="1"/>
      <p:bldP spid="76" grpId="0" animBg="1"/>
      <p:bldP spid="77" grpId="0" animBg="1"/>
      <p:bldP spid="80" grpId="0" animBg="1"/>
      <p:bldP spid="81" grpId="0"/>
      <p:bldP spid="84" grpId="0" animBg="1"/>
      <p:bldP spid="86" grpId="0" animBg="1"/>
      <p:bldP spid="87" grpId="0" animBg="1"/>
      <p:bldP spid="88" grpId="0" animBg="1"/>
      <p:bldP spid="16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92CC3F0-5BB2-D795-C0B1-3FC140A02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27FEFB1C-EC15-8308-3342-98A89EFE7F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4668991"/>
              </p:ext>
            </p:extLst>
          </p:nvPr>
        </p:nvGraphicFramePr>
        <p:xfrm>
          <a:off x="-175540" y="1042017"/>
          <a:ext cx="11964128" cy="5188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 useBgFill="1">
        <p:nvSpPr>
          <p:cNvPr id="2" name="Title 1">
            <a:extLst>
              <a:ext uri="{FF2B5EF4-FFF2-40B4-BE49-F238E27FC236}">
                <a16:creationId xmlns:a16="http://schemas.microsoft.com/office/drawing/2014/main" id="{EC3C488B-581C-EA7C-1942-1DACF81B1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900" y="254346"/>
            <a:ext cx="9081247" cy="836014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ALU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CDF436-1988-7B85-7DA6-124D4950AF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9A71F8-7C30-9C73-1970-23FCD00AB0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A6902D-AF4D-A940-644A-55EECD98B8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31" name="Picture 30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1D190677-B276-0C9C-48C8-F80C04057AF0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CFCFF"/>
              </a:clrFrom>
              <a:clrTo>
                <a:srgbClr val="FCFC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77684">
            <a:off x="1707615" y="1499582"/>
            <a:ext cx="1345595" cy="75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87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FCAA6F3-6DEC-8930-10D8-077A51C17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568A8F00-A49D-7EB7-8159-79F0B0CB17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0180668"/>
              </p:ext>
            </p:extLst>
          </p:nvPr>
        </p:nvGraphicFramePr>
        <p:xfrm>
          <a:off x="-175540" y="1042017"/>
          <a:ext cx="11964128" cy="5188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 useBgFill="1">
        <p:nvSpPr>
          <p:cNvPr id="2" name="Title 1">
            <a:extLst>
              <a:ext uri="{FF2B5EF4-FFF2-40B4-BE49-F238E27FC236}">
                <a16:creationId xmlns:a16="http://schemas.microsoft.com/office/drawing/2014/main" id="{FC7EBEC4-F594-BE67-EBDF-A91313F6A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900" y="294160"/>
            <a:ext cx="9081247" cy="836014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RST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1E70E8-86BF-E3D0-734D-60D2FA0BA7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AAC2E6-5BDB-EE3C-6CFA-07BF28AF75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9EA542-FD16-6358-9D17-4F6F8B6DD9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31" name="Picture 30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CC3F6867-DAA2-E3DC-E2E4-F4F56550FA76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CFCFF"/>
              </a:clrFrom>
              <a:clrTo>
                <a:srgbClr val="FCFC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77684">
            <a:off x="1707615" y="1499582"/>
            <a:ext cx="1345595" cy="75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3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BEC44CD-E290-4D60-A056-5BA05B18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Pipette putting a sample on the tray">
            <a:extLst>
              <a:ext uri="{FF2B5EF4-FFF2-40B4-BE49-F238E27FC236}">
                <a16:creationId xmlns:a16="http://schemas.microsoft.com/office/drawing/2014/main" id="{8A73D4C7-FAF5-2A52-4C19-0AFF187518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565" b="15165"/>
          <a:stretch/>
        </p:blipFill>
        <p:spPr>
          <a:xfrm>
            <a:off x="-2" y="-4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EFDAD8-0648-E242-EFBF-18E0AE773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2450592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TESTS &amp; VIRTUAL SEUQUENCES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920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6B3A2D3-98BB-8136-4D3E-FDD3B5158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CBA1BA90-D030-2C41-9D6E-D481B80299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1701744"/>
              </p:ext>
            </p:extLst>
          </p:nvPr>
        </p:nvGraphicFramePr>
        <p:xfrm>
          <a:off x="2886635" y="661332"/>
          <a:ext cx="8283387" cy="29325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24D876B-EAAF-6669-20A7-FFA974673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7058" y="133633"/>
            <a:ext cx="9081247" cy="836014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Virtual Sequences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C7506D-0180-3401-A00E-B62EFC4877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48428-FB18-E5EA-CA15-80E7D3A838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C2E9E0-F6FD-6A1D-F3EA-6F62703664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EEB162AF-1A90-69C8-AEAC-0E8C9B248F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1276402"/>
              </p:ext>
            </p:extLst>
          </p:nvPr>
        </p:nvGraphicFramePr>
        <p:xfrm>
          <a:off x="7350328" y="3782822"/>
          <a:ext cx="4774616" cy="29325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29937272-53AB-ED64-3CA7-738E88559E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1488211"/>
              </p:ext>
            </p:extLst>
          </p:nvPr>
        </p:nvGraphicFramePr>
        <p:xfrm>
          <a:off x="3483846" y="3782822"/>
          <a:ext cx="4884308" cy="3017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pic>
        <p:nvPicPr>
          <p:cNvPr id="31" name="Picture 30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7A015B17-23CA-7CAD-DFAD-20F7A578F7C9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FCFCFF"/>
              </a:clrFrom>
              <a:clrTo>
                <a:srgbClr val="FCFC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77684">
            <a:off x="7771452" y="3079040"/>
            <a:ext cx="1345595" cy="756897"/>
          </a:xfrm>
          <a:prstGeom prst="rect">
            <a:avLst/>
          </a:prstGeom>
        </p:spPr>
      </p:pic>
      <p:pic>
        <p:nvPicPr>
          <p:cNvPr id="3" name="Picture 2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E142DAAB-B91E-EBD6-B3FF-36F99669197D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FCFCFF"/>
              </a:clrFrom>
              <a:clrTo>
                <a:srgbClr val="FCFC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22316" flipH="1">
            <a:off x="3629748" y="2907136"/>
            <a:ext cx="1345595" cy="756897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EEF7F19-D706-768B-E8D3-DB0708966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4040572"/>
              </p:ext>
            </p:extLst>
          </p:nvPr>
        </p:nvGraphicFramePr>
        <p:xfrm>
          <a:off x="-746966" y="3782822"/>
          <a:ext cx="5186597" cy="3017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  <p:pic>
        <p:nvPicPr>
          <p:cNvPr id="8" name="Picture 7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5DA7FF45-BB3D-6155-9009-982561810B51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FCFCFF"/>
              </a:clrFrom>
              <a:clrTo>
                <a:srgbClr val="FCFC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43503" y="1749168"/>
            <a:ext cx="1345595" cy="756897"/>
          </a:xfrm>
          <a:prstGeom prst="rect">
            <a:avLst/>
          </a:prstGeom>
        </p:spPr>
      </p:pic>
      <p:pic>
        <p:nvPicPr>
          <p:cNvPr id="9" name="Picture 8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4849D2E8-BE22-F02E-8A79-552E2F07F37A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FCFCFF"/>
              </a:clrFrom>
              <a:clrTo>
                <a:srgbClr val="FCFC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382616" y="3079040"/>
            <a:ext cx="1345595" cy="75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  <p:bldGraphic spid="20" grpId="0">
        <p:bldAsOne/>
      </p:bldGraphic>
      <p:bldGraphic spid="21" grpId="0">
        <p:bldAsOne/>
      </p:bldGraphic>
      <p:bldGraphic spid="5" grpId="0">
        <p:bldAsOne/>
      </p:bldGraphic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6F552DB-05C8-874C-E8F1-F724147FC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70ED726-EF08-0482-4434-1E740013A9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3360285"/>
              </p:ext>
            </p:extLst>
          </p:nvPr>
        </p:nvGraphicFramePr>
        <p:xfrm>
          <a:off x="2332754" y="774486"/>
          <a:ext cx="8189007" cy="29325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375C46A-CA1E-B803-034B-9A76F2ADE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377" y="133633"/>
            <a:ext cx="9081247" cy="836014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Test &amp; Test 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B53628-ABDE-8192-2CE3-E152F56198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AC67C6-A015-3674-7CD0-B50EBA756E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B8379A-4AE9-C80B-80A2-1BE6F263AA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123CB74C-E085-DC40-580B-CA539B2CA7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1960372"/>
              </p:ext>
            </p:extLst>
          </p:nvPr>
        </p:nvGraphicFramePr>
        <p:xfrm>
          <a:off x="7235581" y="3782822"/>
          <a:ext cx="4804019" cy="29325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31B7EC56-BB51-3DA1-BA30-5AC31FD1FA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3529556"/>
              </p:ext>
            </p:extLst>
          </p:nvPr>
        </p:nvGraphicFramePr>
        <p:xfrm>
          <a:off x="3187120" y="3716019"/>
          <a:ext cx="4878486" cy="3017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pic>
        <p:nvPicPr>
          <p:cNvPr id="31" name="Picture 30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986F1D90-231F-A6EE-0475-A0D0584AEAAC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FCFCFF"/>
              </a:clrFrom>
              <a:clrTo>
                <a:srgbClr val="FCFC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77684">
            <a:off x="7927107" y="3570996"/>
            <a:ext cx="1345595" cy="756897"/>
          </a:xfrm>
          <a:prstGeom prst="rect">
            <a:avLst/>
          </a:prstGeom>
        </p:spPr>
      </p:pic>
      <p:pic>
        <p:nvPicPr>
          <p:cNvPr id="3" name="Picture 2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366B50BA-877F-5E1A-A92E-18A6CFD49D78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FCFCFF"/>
              </a:clrFrom>
              <a:clrTo>
                <a:srgbClr val="FCFC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22316" flipH="1">
            <a:off x="2715148" y="3453209"/>
            <a:ext cx="1345595" cy="756897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2369800-9A92-C6B5-DC2A-FBAAAD1C9B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4429333"/>
              </p:ext>
            </p:extLst>
          </p:nvPr>
        </p:nvGraphicFramePr>
        <p:xfrm>
          <a:off x="-901046" y="3740452"/>
          <a:ext cx="5180437" cy="3017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  <p:pic>
        <p:nvPicPr>
          <p:cNvPr id="8" name="Picture 7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2986EAB5-902B-A40D-7FF0-330AD77D2552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FCFCFF"/>
              </a:clrFrom>
              <a:clrTo>
                <a:srgbClr val="FCFC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83062" y="1871281"/>
            <a:ext cx="1345595" cy="756897"/>
          </a:xfrm>
          <a:prstGeom prst="rect">
            <a:avLst/>
          </a:prstGeom>
        </p:spPr>
      </p:pic>
      <p:pic>
        <p:nvPicPr>
          <p:cNvPr id="9" name="Picture 8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A76FA953-EF3D-F216-B4C1-9AD570ED2C7D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FCFCFF"/>
              </a:clrFrom>
              <a:clrTo>
                <a:srgbClr val="FCFC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15260" y="3646055"/>
            <a:ext cx="1345595" cy="75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0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20" grpId="0">
        <p:bldAsOne/>
      </p:bldGraphic>
      <p:bldGraphic spid="21" grpId="0">
        <p:bldAsOne/>
      </p:bldGraphic>
      <p:bldGraphic spid="5" grpId="0">
        <p:bldAsOne/>
      </p:bldGraphic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D5AB8C-0489-408D-3BAB-B03C41D7A5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477" r="-1" b="12815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37992A9-1E8C-4E57-B4F4-EE2D38E50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B5E3E7-CBAA-FAD3-29FE-34FBC653D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7"/>
            <a:ext cx="5021182" cy="33095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Interfaces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84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BEC44CD-E290-4D60-A056-5BA05B18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White arrows going to the red target">
            <a:extLst>
              <a:ext uri="{FF2B5EF4-FFF2-40B4-BE49-F238E27FC236}">
                <a16:creationId xmlns:a16="http://schemas.microsoft.com/office/drawing/2014/main" id="{1D89384A-D915-F0FD-F27A-34D674CAFC3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b="15730"/>
          <a:stretch/>
        </p:blipFill>
        <p:spPr>
          <a:xfrm>
            <a:off x="-2" y="-4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964EF4-7B3B-C0B7-84BB-7D9B5C347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2450592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Reset Awareness &amp; Asynchronous reset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658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74C90-3C65-E596-4C6E-CDBA48710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9"/>
            <a:ext cx="5021182" cy="814532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Asynchronous RST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D7FA75-7342-99DB-7649-46B420ECA6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5248" y="1143026"/>
            <a:ext cx="6241480" cy="457194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DB7537-75D4-C30C-3887-7AE58D0DDCB5}"/>
              </a:ext>
            </a:extLst>
          </p:cNvPr>
          <p:cNvSpPr txBox="1"/>
          <p:nvPr/>
        </p:nvSpPr>
        <p:spPr>
          <a:xfrm>
            <a:off x="863484" y="1982450"/>
            <a:ext cx="432995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To assert a true asynchronous reset one would need to do it through the </a:t>
            </a:r>
            <a:r>
              <a:rPr lang="en-US" sz="1400" dirty="0" err="1"/>
              <a:t>top_testbench</a:t>
            </a:r>
            <a:r>
              <a:rPr lang="en-US" sz="1400" dirty="0"/>
              <a:t> @random times, which is exactly what the RST Agent does, </a:t>
            </a:r>
            <a:r>
              <a:rPr lang="en-US" sz="1400" dirty="0">
                <a:solidFill>
                  <a:schemeClr val="bg1"/>
                </a:solidFill>
                <a:highlight>
                  <a:srgbClr val="800000"/>
                </a:highlight>
              </a:rPr>
              <a:t>it asserts the reset @Randomized times Asynchronously by triggering an event in the RST Interface which in turn starts a reset assertion in the </a:t>
            </a:r>
            <a:r>
              <a:rPr lang="en-US" sz="1400" dirty="0" err="1">
                <a:solidFill>
                  <a:schemeClr val="bg1"/>
                </a:solidFill>
                <a:highlight>
                  <a:srgbClr val="800000"/>
                </a:highlight>
              </a:rPr>
              <a:t>top_testbench</a:t>
            </a:r>
            <a:r>
              <a:rPr lang="en-US" sz="1400" dirty="0">
                <a:solidFill>
                  <a:schemeClr val="bg1"/>
                </a:solidFill>
                <a:highlight>
                  <a:srgbClr val="800000"/>
                </a:highlight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</a:t>
            </a:r>
            <a:r>
              <a:rPr lang="en-US" sz="1400" b="1" dirty="0"/>
              <a:t>resets are spaced using @Reset_DELAY </a:t>
            </a:r>
            <a:r>
              <a:rPr lang="en-US" sz="1400" dirty="0"/>
              <a:t>which is also randomized and constrained.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</a:t>
            </a:r>
            <a:r>
              <a:rPr lang="en-US" sz="1400" b="1" dirty="0" err="1"/>
              <a:t>reset_DURATION</a:t>
            </a:r>
            <a:r>
              <a:rPr lang="en-US" sz="1400" b="1" dirty="0"/>
              <a:t> </a:t>
            </a:r>
            <a:r>
              <a:rPr lang="en-US" sz="1400" dirty="0"/>
              <a:t>is also randomized and constrained.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They are </a:t>
            </a:r>
            <a:r>
              <a:rPr lang="en-US" sz="1400" b="1" dirty="0"/>
              <a:t>both passed to the interface task and then to the </a:t>
            </a:r>
            <a:r>
              <a:rPr lang="en-US" sz="1400" b="1" dirty="0" err="1"/>
              <a:t>top_testbench</a:t>
            </a:r>
            <a:r>
              <a:rPr lang="en-US" sz="1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31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59941-8DF2-4458-1046-550B3A8F7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FBE21-3FF6-7E47-D688-70391E1AC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9"/>
            <a:ext cx="5021182" cy="814532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Reset Awareness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F07713-3703-F639-DC27-206D94007F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6236" y="978409"/>
            <a:ext cx="4619810" cy="338405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2228E1-60F5-65C5-83B7-2991796D1040}"/>
              </a:ext>
            </a:extLst>
          </p:cNvPr>
          <p:cNvSpPr txBox="1"/>
          <p:nvPr/>
        </p:nvSpPr>
        <p:spPr>
          <a:xfrm>
            <a:off x="968188" y="1990164"/>
            <a:ext cx="432995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So, the </a:t>
            </a:r>
            <a:r>
              <a:rPr lang="en-US" sz="1400" b="1" dirty="0"/>
              <a:t>driver calls the interface task</a:t>
            </a:r>
            <a:r>
              <a:rPr lang="en-US" sz="1400" dirty="0"/>
              <a:t>, but what does the monitor do?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The monitor permanently observes the state of the reset through the virtual interface and as soon as it is asserted either high or low.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highlight>
                  <a:srgbClr val="800000"/>
                </a:highlight>
              </a:rPr>
              <a:t>it notifies all the other components within the Environment through UVM_TLM_ANALYSIS_PORTS passing through the RST Agent, Env to UVM_TLM_ANALYSIS_EXPORTS in the the ALU Agent and its components, Subscriber &amp; Scoreboard.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highlight>
                <a:srgbClr val="8000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highlight>
                  <a:srgbClr val="800000"/>
                </a:highlight>
              </a:rPr>
              <a:t>Some of these components have direct UVM_TLM_ANALYSIS_IMPS or a mix of UVM_TLM_ANALYSIS _EXPORTS &amp; UVM_TLM_ANALYSIS_FIFOS</a:t>
            </a:r>
            <a:endParaRPr lang="en-US" sz="1400" dirty="0">
              <a:highlight>
                <a:srgbClr val="800000"/>
              </a:highlight>
            </a:endParaRPr>
          </a:p>
        </p:txBody>
      </p:sp>
      <p:pic>
        <p:nvPicPr>
          <p:cNvPr id="3" name="Content Placeholder 3" descr="A diagram of a subscriber&#10;&#10;AI-generated content may be incorrect.">
            <a:extLst>
              <a:ext uri="{FF2B5EF4-FFF2-40B4-BE49-F238E27FC236}">
                <a16:creationId xmlns:a16="http://schemas.microsoft.com/office/drawing/2014/main" id="{97078803-2875-997D-190A-8C87A4834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773" y="4461798"/>
            <a:ext cx="2728510" cy="2306977"/>
          </a:xfrm>
          <a:prstGeom prst="rect">
            <a:avLst/>
          </a:prstGeom>
        </p:spPr>
      </p:pic>
      <p:pic>
        <p:nvPicPr>
          <p:cNvPr id="4" name="Content Placeholder 4" descr="A diagram of a computer&#10;&#10;AI-generated content may be incorrect.">
            <a:extLst>
              <a:ext uri="{FF2B5EF4-FFF2-40B4-BE49-F238E27FC236}">
                <a16:creationId xmlns:a16="http://schemas.microsoft.com/office/drawing/2014/main" id="{4D61848F-EED2-BE78-CF3C-53DE0BBFFA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283" y="4461798"/>
            <a:ext cx="2749390" cy="2276559"/>
          </a:xfrm>
          <a:prstGeom prst="rect">
            <a:avLst/>
          </a:prstGeom>
        </p:spPr>
      </p:pic>
      <p:pic>
        <p:nvPicPr>
          <p:cNvPr id="7" name="Content Placeholder 7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855EB7E3-4450-4348-5288-A6BD28139C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141" y="2082263"/>
            <a:ext cx="1865644" cy="1520616"/>
          </a:xfrm>
          <a:prstGeom prst="rect">
            <a:avLst/>
          </a:prstGeom>
        </p:spPr>
      </p:pic>
      <p:pic>
        <p:nvPicPr>
          <p:cNvPr id="8" name="Content Placeholder 4" descr="A diagram of a wiring diagram&#10;&#10;AI-generated content may be incorrect.">
            <a:extLst>
              <a:ext uri="{FF2B5EF4-FFF2-40B4-BE49-F238E27FC236}">
                <a16:creationId xmlns:a16="http://schemas.microsoft.com/office/drawing/2014/main" id="{D7DAB65E-37D0-4F9B-816C-B7F1868358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4603" y="4866943"/>
            <a:ext cx="1873212" cy="149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22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103F3-F32D-1428-F580-6E464DE2B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9"/>
            <a:ext cx="5021182" cy="124483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TLM debugging &amp; Tracing</a:t>
            </a:r>
            <a:br>
              <a:rPr lang="en-US" sz="4000" dirty="0"/>
            </a:br>
            <a:br>
              <a:rPr lang="en-US" sz="4000" dirty="0"/>
            </a:b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5AE350-AC3F-8EDD-4C22-43B5A8EA0841}"/>
              </a:ext>
            </a:extLst>
          </p:cNvPr>
          <p:cNvSpPr txBox="1"/>
          <p:nvPr/>
        </p:nvSpPr>
        <p:spPr>
          <a:xfrm>
            <a:off x="773183" y="2330824"/>
            <a:ext cx="47658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get provided to &amp; get connected to functions help debugging the </a:t>
            </a:r>
            <a:r>
              <a:rPr lang="en-US" sz="1400" dirty="0" err="1"/>
              <a:t>tlm</a:t>
            </a:r>
            <a:r>
              <a:rPr lang="en-US" sz="1400" dirty="0"/>
              <a:t> of your </a:t>
            </a:r>
            <a:r>
              <a:rPr lang="en-US" sz="1400" dirty="0" err="1"/>
              <a:t>uvm</a:t>
            </a:r>
            <a:r>
              <a:rPr lang="en-US" sz="1400" dirty="0"/>
              <a:t> hierarchy if there is ever an issue with it.</a:t>
            </a:r>
          </a:p>
          <a:p>
            <a:endParaRPr lang="en-US" sz="1400" dirty="0"/>
          </a:p>
          <a:p>
            <a:r>
              <a:rPr lang="en-US" sz="1400" dirty="0"/>
              <a:t>It gets passed a property of type </a:t>
            </a:r>
            <a:r>
              <a:rPr lang="en-US" sz="1400" dirty="0" err="1"/>
              <a:t>uvm_port_list</a:t>
            </a:r>
            <a:r>
              <a:rPr lang="en-US" sz="1400" dirty="0"/>
              <a:t> which I named list in this case.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EB3A35B-58DA-CE67-974B-79A9450410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2019" y="969963"/>
            <a:ext cx="4802700" cy="4870450"/>
          </a:xfrm>
        </p:spPr>
      </p:pic>
    </p:spTree>
    <p:extLst>
      <p:ext uri="{BB962C8B-B14F-4D97-AF65-F5344CB8AC3E}">
        <p14:creationId xmlns:p14="http://schemas.microsoft.com/office/powerpoint/2010/main" val="4245564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49C87-D2C4-1687-6B93-D3F9C80C8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93039-7023-A969-BCEA-CF3FBBA46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1935121"/>
          </a:xfrm>
        </p:spPr>
        <p:txBody>
          <a:bodyPr>
            <a:normAutofit fontScale="90000"/>
          </a:bodyPr>
          <a:lstStyle/>
          <a:p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  <a:t>RST AGENT TLM DIAGRAM</a:t>
            </a:r>
            <a:b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17DAC-7C07-AFB1-8EB4-ED5B665F2F30}"/>
              </a:ext>
            </a:extLst>
          </p:cNvPr>
          <p:cNvSpPr txBox="1"/>
          <p:nvPr/>
        </p:nvSpPr>
        <p:spPr>
          <a:xfrm>
            <a:off x="304532" y="2671482"/>
            <a:ext cx="48050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  <a:t>The reset awareness was inspired from The published paper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  <a:hlinkClick r:id="rId2"/>
              </a:rPr>
              <a:t>Handling Asynchronous Reset(s) Testing by building reset-awareness into UVM testbench components  by Wei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  <a:hlinkClick r:id="rId2"/>
              </a:rPr>
              <a:t>Wei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  <a:hlinkClick r:id="rId2"/>
              </a:rPr>
              <a:t> Cheong, Katherine Garden, Ana Sanz Carretero which was previewed @DVCON 2021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erstadt"/>
              <a:ea typeface="+mj-ea"/>
              <a:cs typeface="+mj-cs"/>
            </a:endParaRPr>
          </a:p>
          <a:p>
            <a:endParaRPr lang="en-US" sz="1200" b="1" dirty="0">
              <a:solidFill>
                <a:srgbClr val="000000"/>
              </a:solidFill>
              <a:latin typeface="Bierstadt"/>
              <a:ea typeface="+mj-ea"/>
              <a:cs typeface="+mj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  <a:t>As shown in the figure, the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  <a:t>rst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  <a:t> agent monitor class is always waiting for reset assertion, and as soon as it is asserted, the monitor class writes to the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  <a:t>uvm_tlm_analysis_port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  <a:t> so it reaches every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  <a:t>reset_aware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  <a:t> component and hence allows them to act accordingly. </a:t>
            </a:r>
            <a:endParaRPr lang="en-US" sz="1200" dirty="0"/>
          </a:p>
        </p:txBody>
      </p:sp>
      <p:pic>
        <p:nvPicPr>
          <p:cNvPr id="8" name="Content Placeholder 7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43107215-7977-1104-471A-57F4B6131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690" y="978408"/>
            <a:ext cx="6245778" cy="5090698"/>
          </a:xfrm>
        </p:spPr>
      </p:pic>
    </p:spTree>
    <p:extLst>
      <p:ext uri="{BB962C8B-B14F-4D97-AF65-F5344CB8AC3E}">
        <p14:creationId xmlns:p14="http://schemas.microsoft.com/office/powerpoint/2010/main" val="167007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09FF9-7CE5-F53A-B866-803CA51F2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768096"/>
            <a:ext cx="5021182" cy="2051663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Virtual Sequence Structure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F82BD7-E026-BCAE-F707-86FC2419B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4144" y="1983405"/>
            <a:ext cx="6097505" cy="336988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A41C84-1169-03A7-3002-84375C9F916B}"/>
              </a:ext>
            </a:extLst>
          </p:cNvPr>
          <p:cNvSpPr txBox="1"/>
          <p:nvPr/>
        </p:nvSpPr>
        <p:spPr>
          <a:xfrm>
            <a:off x="957345" y="2378516"/>
            <a:ext cx="41422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If a reset is asserted, all the reset aware components get disabled and restart their processes again, therefore a forever loop is used in the sequences, and a do-while loop is used in the virtual sequences(in the </a:t>
            </a:r>
            <a:r>
              <a:rPr lang="en-US" sz="1400" dirty="0" err="1"/>
              <a:t>repititon_v_seq</a:t>
            </a:r>
            <a:r>
              <a:rPr lang="en-US" sz="1400" dirty="0"/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Both sequences (RST &amp; </a:t>
            </a:r>
            <a:r>
              <a:rPr lang="en-US" sz="1400" b="1" dirty="0" err="1"/>
              <a:t>repititon</a:t>
            </a:r>
            <a:r>
              <a:rPr lang="en-US" sz="1400" b="1" dirty="0"/>
              <a:t> sequence) need to be running together not to ruin the driver/sequencer handshake, therefore causing errors.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If the reset sequence finishes, it doesn’t affect the other </a:t>
            </a:r>
            <a:r>
              <a:rPr lang="en-US" sz="1400" b="1" dirty="0" err="1"/>
              <a:t>alu_sequence</a:t>
            </a:r>
            <a:r>
              <a:rPr lang="en-US" sz="1400" b="1" dirty="0"/>
              <a:t> since they have </a:t>
            </a:r>
            <a:r>
              <a:rPr lang="en-US" sz="1400" b="1" dirty="0" err="1"/>
              <a:t>stop_sequences</a:t>
            </a:r>
            <a:r>
              <a:rPr lang="en-US" sz="1400" b="1" dirty="0"/>
              <a:t>() called within their sequencers.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 the other hand, if the roles were reversed, </a:t>
            </a:r>
            <a:r>
              <a:rPr lang="en-US" sz="1400" b="1" dirty="0"/>
              <a:t>the </a:t>
            </a:r>
            <a:r>
              <a:rPr lang="en-US" sz="1400" b="1" dirty="0" err="1"/>
              <a:t>reset_sequencer</a:t>
            </a:r>
            <a:r>
              <a:rPr lang="en-US" sz="1400" b="1" dirty="0"/>
              <a:t> would generate errors due to wait for grant task being terminated without an ack</a:t>
            </a:r>
          </a:p>
        </p:txBody>
      </p:sp>
    </p:spTree>
    <p:extLst>
      <p:ext uri="{BB962C8B-B14F-4D97-AF65-F5344CB8AC3E}">
        <p14:creationId xmlns:p14="http://schemas.microsoft.com/office/powerpoint/2010/main" val="64262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529ED-2AD4-0F31-FFF4-C1CA4C8D8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FD363-8436-9E92-93B9-C3D88F24F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768096"/>
            <a:ext cx="5021182" cy="2051663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Virtual Sequence Structure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5975BA-DEC4-D442-8344-60F4249B6B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4144" y="1983405"/>
            <a:ext cx="6097505" cy="336988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6AFA85-926F-DC99-AF1D-47B6585EAD41}"/>
              </a:ext>
            </a:extLst>
          </p:cNvPr>
          <p:cNvSpPr txBox="1"/>
          <p:nvPr/>
        </p:nvSpPr>
        <p:spPr>
          <a:xfrm>
            <a:off x="957345" y="2369552"/>
            <a:ext cx="414223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A timeout is added to ensure the test doesn’t hang if the coverage target isn’t hit.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</a:t>
            </a:r>
            <a:r>
              <a:rPr lang="en-US" sz="1400" b="1" dirty="0"/>
              <a:t>timeout is set by the top testbench </a:t>
            </a:r>
            <a:r>
              <a:rPr lang="en-US" sz="1400" dirty="0"/>
              <a:t>and is transferred to the environment </a:t>
            </a:r>
            <a:r>
              <a:rPr lang="en-US" sz="1400" b="1" dirty="0"/>
              <a:t>using the </a:t>
            </a:r>
            <a:r>
              <a:rPr lang="en-US" sz="1400" b="1" dirty="0" err="1"/>
              <a:t>test_config</a:t>
            </a:r>
            <a:r>
              <a:rPr lang="en-US" sz="1400" dirty="0"/>
              <a:t> through the </a:t>
            </a:r>
            <a:r>
              <a:rPr lang="en-US" sz="1400" dirty="0" err="1"/>
              <a:t>base_test</a:t>
            </a:r>
            <a:r>
              <a:rPr lang="en-US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Sequence </a:t>
            </a:r>
            <a:r>
              <a:rPr lang="en-US" sz="1400" dirty="0" err="1"/>
              <a:t>Arbitiration</a:t>
            </a:r>
            <a:r>
              <a:rPr lang="en-US" sz="1400" dirty="0"/>
              <a:t> is added for practice, in this mode, the sequence </a:t>
            </a:r>
            <a:r>
              <a:rPr lang="en-US" sz="1400" b="1" dirty="0"/>
              <a:t>with the highest priority inside the </a:t>
            </a:r>
            <a:r>
              <a:rPr lang="en-US" sz="1400" b="1" dirty="0" err="1"/>
              <a:t>fork_join</a:t>
            </a:r>
            <a:r>
              <a:rPr lang="en-US" sz="1400" b="1" dirty="0"/>
              <a:t> gets started first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base of the Virtual Sequence (</a:t>
            </a:r>
            <a:r>
              <a:rPr lang="en-US" sz="1400" dirty="0" err="1"/>
              <a:t>base_v_seq</a:t>
            </a:r>
            <a:r>
              <a:rPr lang="en-US" sz="1400" dirty="0"/>
              <a:t>) is used </a:t>
            </a:r>
            <a:r>
              <a:rPr lang="en-US" sz="1400" b="1" dirty="0"/>
              <a:t>to instantiate the sequencers, declare the </a:t>
            </a:r>
            <a:r>
              <a:rPr lang="en-US" sz="1400" b="1" dirty="0" err="1"/>
              <a:t>p_sequencer</a:t>
            </a:r>
            <a:endParaRPr 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Each</a:t>
            </a:r>
            <a:r>
              <a:rPr lang="en-US" sz="1400" b="1" dirty="0"/>
              <a:t> </a:t>
            </a:r>
            <a:r>
              <a:rPr lang="en-US" sz="1400" b="1" dirty="0" err="1"/>
              <a:t>v_seq</a:t>
            </a:r>
            <a:r>
              <a:rPr lang="en-US" sz="1400" b="1" dirty="0"/>
              <a:t> </a:t>
            </a:r>
            <a:r>
              <a:rPr lang="en-US" sz="1400" dirty="0"/>
              <a:t>is responsible for </a:t>
            </a:r>
            <a:r>
              <a:rPr lang="en-US" sz="1400" b="1" dirty="0"/>
              <a:t>starting the sequences using the </a:t>
            </a:r>
            <a:r>
              <a:rPr lang="en-US" sz="1400" b="1" dirty="0" err="1"/>
              <a:t>p_sequencer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80058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24B8C-B11F-53DF-2934-AD610466E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307" y="978409"/>
            <a:ext cx="5021182" cy="133448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dirty="0"/>
              <a:t>Test Termination</a:t>
            </a:r>
            <a:br>
              <a:rPr lang="en-US" sz="4800" dirty="0"/>
            </a:br>
            <a:r>
              <a:rPr lang="en-US" sz="1400" dirty="0"/>
              <a:t>This Test termination technique is mentioned in </a:t>
            </a:r>
            <a:r>
              <a:rPr lang="en-US" sz="1400" dirty="0">
                <a:hlinkClick r:id="rId2"/>
              </a:rPr>
              <a:t>Clifford </a:t>
            </a:r>
            <a:r>
              <a:rPr lang="en-US" sz="1400" dirty="0" err="1">
                <a:hlinkClick r:id="rId2"/>
              </a:rPr>
              <a:t>cummings’</a:t>
            </a:r>
            <a:r>
              <a:rPr lang="en-US" sz="1400" dirty="0">
                <a:hlinkClick r:id="rId2"/>
              </a:rPr>
              <a:t> OVM &amp; UVM Techniques for Terminating Tests</a:t>
            </a:r>
            <a:br>
              <a:rPr lang="en-US" sz="1400" dirty="0"/>
            </a:br>
            <a:br>
              <a:rPr lang="en-US" sz="1400" dirty="0"/>
            </a:br>
            <a:endParaRPr lang="en-US" sz="4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06E537-068A-A9D5-1E96-F1CF5FC99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47585" y="1411271"/>
            <a:ext cx="5021262" cy="400472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94B445-CE21-DE39-E650-B014048181AE}"/>
              </a:ext>
            </a:extLst>
          </p:cNvPr>
          <p:cNvSpPr txBox="1"/>
          <p:nvPr/>
        </p:nvSpPr>
        <p:spPr>
          <a:xfrm>
            <a:off x="878541" y="2680447"/>
            <a:ext cx="449131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</a:t>
            </a:r>
            <a:r>
              <a:rPr lang="en-US" sz="1400" b="1" dirty="0"/>
              <a:t>phase ready to end </a:t>
            </a:r>
            <a:r>
              <a:rPr lang="en-US" sz="1400" dirty="0"/>
              <a:t>checks if the run phase is still running, then checks for the test’s termination flag.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(</a:t>
            </a:r>
            <a:r>
              <a:rPr lang="en-US" sz="1400" b="1" dirty="0" err="1"/>
              <a:t>alu_seq_item</a:t>
            </a:r>
            <a:r>
              <a:rPr lang="en-US" sz="1400" b="1" dirty="0"/>
              <a:t>::</a:t>
            </a:r>
            <a:r>
              <a:rPr lang="en-US" sz="1400" b="1" dirty="0" err="1"/>
              <a:t>cov_target</a:t>
            </a:r>
            <a:r>
              <a:rPr lang="en-US" sz="1400" b="1" dirty="0"/>
              <a:t>) which is asserted only when respective coverage for the respective test reaches 100%.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(</a:t>
            </a:r>
            <a:r>
              <a:rPr lang="en-US" sz="1400" b="1" dirty="0" err="1"/>
              <a:t>rst_seq_item</a:t>
            </a:r>
            <a:r>
              <a:rPr lang="en-US" sz="1400" b="1" dirty="0"/>
              <a:t>::</a:t>
            </a:r>
            <a:r>
              <a:rPr lang="en-US" sz="1400" b="1" dirty="0" err="1"/>
              <a:t>resets_done</a:t>
            </a:r>
            <a:r>
              <a:rPr lang="en-US" sz="1400" b="1" dirty="0"/>
              <a:t>) which is only asserted when the specified number of resets which were defined through the </a:t>
            </a:r>
            <a:r>
              <a:rPr lang="en-US" sz="1400" b="1" dirty="0" err="1"/>
              <a:t>test_config</a:t>
            </a:r>
            <a:r>
              <a:rPr lang="en-US" sz="1400" b="1" dirty="0"/>
              <a:t> file are finished.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Used the </a:t>
            </a:r>
            <a:r>
              <a:rPr lang="en-US" sz="1400" b="1" dirty="0"/>
              <a:t>Final Phase </a:t>
            </a:r>
            <a:r>
              <a:rPr lang="en-US" sz="1400" dirty="0"/>
              <a:t>for the scoreboard to determine when the scoreboard was shutting down to make sure no items are slipping through the test without being compared properly.</a:t>
            </a:r>
          </a:p>
        </p:txBody>
      </p:sp>
    </p:spTree>
    <p:extLst>
      <p:ext uri="{BB962C8B-B14F-4D97-AF65-F5344CB8AC3E}">
        <p14:creationId xmlns:p14="http://schemas.microsoft.com/office/powerpoint/2010/main" val="44735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7C1E8-3241-EDAF-38B1-901D0B317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763F-5C52-FB1D-1461-11C8F08EE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270" y="834969"/>
            <a:ext cx="5021182" cy="133448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dirty="0"/>
              <a:t>Ensuring Coverage target is hit</a:t>
            </a:r>
            <a:br>
              <a:rPr lang="en-US" sz="4800" dirty="0"/>
            </a:br>
            <a:br>
              <a:rPr lang="en-US" sz="1400" dirty="0"/>
            </a:br>
            <a:br>
              <a:rPr lang="en-US" sz="1400" dirty="0"/>
            </a:br>
            <a:endParaRPr lang="en-US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D1F226-044D-D57A-3F08-0ED160597AEA}"/>
              </a:ext>
            </a:extLst>
          </p:cNvPr>
          <p:cNvSpPr txBox="1"/>
          <p:nvPr/>
        </p:nvSpPr>
        <p:spPr>
          <a:xfrm>
            <a:off x="878541" y="2680447"/>
            <a:ext cx="449131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Both reset sequence &amp; random the other sequence which is running alongside it is in a forever loop waiting to hit 100% coverage or to hit test timeout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Breaking from the body task only when the number of specified resets is done, and the </a:t>
            </a:r>
            <a:r>
              <a:rPr lang="en-US" sz="1400" b="1" dirty="0" err="1"/>
              <a:t>cov_target</a:t>
            </a:r>
            <a:r>
              <a:rPr lang="en-US" sz="1400" b="1" dirty="0"/>
              <a:t> is done.</a:t>
            </a: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FDC41B-C1FF-8808-CA65-1F0AB7C82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248" y="969264"/>
            <a:ext cx="5527021" cy="20038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E7F1A0-DA46-CFF3-E354-920048902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248" y="3134803"/>
            <a:ext cx="5527021" cy="203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69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4C87E-401F-452D-C47D-83D1BF734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9"/>
            <a:ext cx="5021182" cy="1602854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Type Overrides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38E1BE-386E-5369-9B95-FC42297EE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50" y="1971683"/>
            <a:ext cx="5021182" cy="145731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0FE7894-64AA-136D-7D23-63C37E1DA95C}"/>
              </a:ext>
            </a:extLst>
          </p:cNvPr>
          <p:cNvSpPr txBox="1">
            <a:spLocks/>
          </p:cNvSpPr>
          <p:nvPr/>
        </p:nvSpPr>
        <p:spPr>
          <a:xfrm>
            <a:off x="7102556" y="3009825"/>
            <a:ext cx="4403302" cy="1110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Changing verbosity level of a certain part in the hierarchy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751724-1A02-DFBD-F2D1-C568B32A1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932" y="3921087"/>
            <a:ext cx="5162550" cy="52387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16EEB63-1455-1F94-60FF-F793318B0D50}"/>
              </a:ext>
            </a:extLst>
          </p:cNvPr>
          <p:cNvSpPr txBox="1">
            <a:spLocks/>
          </p:cNvSpPr>
          <p:nvPr/>
        </p:nvSpPr>
        <p:spPr>
          <a:xfrm>
            <a:off x="646581" y="4120083"/>
            <a:ext cx="5162550" cy="9851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400" dirty="0"/>
              <a:t>Utilizing report phase to report after the conclusion of the test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C0829A-72D8-B3DE-78AA-6365C89F6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91" y="5105276"/>
            <a:ext cx="5933009" cy="11177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EACB593-C789-B562-4ADA-C7E0C1C37D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6032" y="894859"/>
            <a:ext cx="6281331" cy="8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73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379A6-8177-BB75-BAB1-591578E3D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9"/>
            <a:ext cx="9933722" cy="152431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Random Test coverage target hit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F5AC95-5320-89E2-ACAC-B74D28737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389" y="2502721"/>
            <a:ext cx="10897222" cy="3308084"/>
          </a:xfrm>
        </p:spPr>
      </p:pic>
    </p:spTree>
    <p:extLst>
      <p:ext uri="{BB962C8B-B14F-4D97-AF65-F5344CB8AC3E}">
        <p14:creationId xmlns:p14="http://schemas.microsoft.com/office/powerpoint/2010/main" val="310434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87FB3-FED1-FCE3-5C34-B67B7778D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9"/>
            <a:ext cx="10052594" cy="95097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Repetition Test Coverage target hit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949AD7-DB8C-E094-F5C8-0C985F678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281" y="2357538"/>
            <a:ext cx="10767438" cy="2472466"/>
          </a:xfrm>
        </p:spPr>
      </p:pic>
    </p:spTree>
    <p:extLst>
      <p:ext uri="{BB962C8B-B14F-4D97-AF65-F5344CB8AC3E}">
        <p14:creationId xmlns:p14="http://schemas.microsoft.com/office/powerpoint/2010/main" val="334256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Solo journey">
            <a:extLst>
              <a:ext uri="{FF2B5EF4-FFF2-40B4-BE49-F238E27FC236}">
                <a16:creationId xmlns:a16="http://schemas.microsoft.com/office/drawing/2014/main" id="{D0607558-B7B6-F27E-DFCD-1A6C65D87E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284" r="-1" b="10697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CF0998E-D577-43EA-A7B8-E3EC67F75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7DC364D-882B-4786-89FB-1703C1A5CF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3205874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CD4DB2-1F08-833D-9468-98C8FB807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26206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Assertions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300289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521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08D6FF6-439C-7DB2-F761-CFD909B09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109" y="1309687"/>
            <a:ext cx="5810433" cy="18632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6C3589-3BC7-0451-B7A0-5C519E847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109" y="3310128"/>
            <a:ext cx="5810433" cy="263265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0AD7D0D-C09A-9C0F-9793-B5ED6007F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12538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6000" dirty="0"/>
              <a:t>Assertions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6B1C73-78DC-6F66-4B25-B44FEA660B81}"/>
              </a:ext>
            </a:extLst>
          </p:cNvPr>
          <p:cNvSpPr txBox="1"/>
          <p:nvPr/>
        </p:nvSpPr>
        <p:spPr>
          <a:xfrm>
            <a:off x="517870" y="2474259"/>
            <a:ext cx="48968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Asserting over every possible scenario, even the error ones, providing CEXs to see them being triggered during the </a:t>
            </a:r>
            <a:r>
              <a:rPr lang="en-US" dirty="0" err="1"/>
              <a:t>error_test</a:t>
            </a:r>
            <a:r>
              <a:rPr lang="en-US" dirty="0"/>
              <a:t> run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Asserting over each property with an $error if the property fails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Covering each property</a:t>
            </a:r>
          </a:p>
        </p:txBody>
      </p:sp>
    </p:spTree>
    <p:extLst>
      <p:ext uri="{BB962C8B-B14F-4D97-AF65-F5344CB8AC3E}">
        <p14:creationId xmlns:p14="http://schemas.microsoft.com/office/powerpoint/2010/main" val="339433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E507B-7A54-1A03-2F76-BF96B2E80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9"/>
            <a:ext cx="9119906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Error Test CEX assertions firing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A74B19-EFBB-15A8-2650-264AA31823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1027" y="2192767"/>
            <a:ext cx="10149945" cy="3797723"/>
          </a:xfrm>
        </p:spPr>
      </p:pic>
    </p:spTree>
    <p:extLst>
      <p:ext uri="{BB962C8B-B14F-4D97-AF65-F5344CB8AC3E}">
        <p14:creationId xmlns:p14="http://schemas.microsoft.com/office/powerpoint/2010/main" val="55000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2C45-A869-54A0-2D56-EF3F81679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1935121"/>
          </a:xfrm>
        </p:spPr>
        <p:txBody>
          <a:bodyPr>
            <a:normAutofit fontScale="90000"/>
          </a:bodyPr>
          <a:lstStyle/>
          <a:p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  <a:t>ALU AGENT TLM DIAGRAM</a:t>
            </a:r>
            <a:b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</a:br>
            <a:endParaRPr lang="en-US" dirty="0"/>
          </a:p>
        </p:txBody>
      </p:sp>
      <p:pic>
        <p:nvPicPr>
          <p:cNvPr id="5" name="Content Placeholder 4" descr="A diagram of a wiring diagram&#10;&#10;AI-generated content may be incorrect.">
            <a:extLst>
              <a:ext uri="{FF2B5EF4-FFF2-40B4-BE49-F238E27FC236}">
                <a16:creationId xmlns:a16="http://schemas.microsoft.com/office/drawing/2014/main" id="{AB406499-417A-0097-E810-E60965C2F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390" y="792300"/>
            <a:ext cx="6597421" cy="527339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E388FD-738C-5FB8-03D1-7CC57A05EA24}"/>
              </a:ext>
            </a:extLst>
          </p:cNvPr>
          <p:cNvSpPr txBox="1"/>
          <p:nvPr/>
        </p:nvSpPr>
        <p:spPr>
          <a:xfrm>
            <a:off x="304532" y="2671482"/>
            <a:ext cx="48050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  <a:t>The reset awareness was inspired from The published paper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  <a:hlinkClick r:id="rId3"/>
              </a:rPr>
              <a:t>Handling Asynchronous Reset(s) Testing by building reset-awareness into UVM testbench components  by Wei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  <a:hlinkClick r:id="rId3"/>
              </a:rPr>
              <a:t>Wei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  <a:hlinkClick r:id="rId3"/>
              </a:rPr>
              <a:t> Cheong, Katherine Garden, Ana Sanz Carretero which was previewed @DVCON 2021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erstadt"/>
              <a:ea typeface="+mj-ea"/>
              <a:cs typeface="+mj-cs"/>
            </a:endParaRPr>
          </a:p>
          <a:p>
            <a:endParaRPr lang="en-US" sz="1200" b="1" dirty="0">
              <a:solidFill>
                <a:srgbClr val="000000"/>
              </a:solidFill>
              <a:latin typeface="Bierstadt"/>
              <a:ea typeface="+mj-ea"/>
              <a:cs typeface="+mj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  <a:t>As shown in the figure, the alu agent is fully reset aware, every component is connected with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  <a:t>uvm</a:t>
            </a:r>
            <a:r>
              <a:rPr lang="en-US" sz="1200" b="1" dirty="0">
                <a:solidFill>
                  <a:srgbClr val="000000"/>
                </a:solidFill>
                <a:latin typeface="Bierstadt"/>
                <a:ea typeface="+mj-ea"/>
                <a:cs typeface="+mj-cs"/>
              </a:rPr>
              <a:t>_</a:t>
            </a:r>
            <a:r>
              <a:rPr lang="en-US" sz="1200" b="1" dirty="0" err="1">
                <a:solidFill>
                  <a:srgbClr val="000000"/>
                </a:solidFill>
                <a:latin typeface="Bierstadt"/>
                <a:ea typeface="+mj-ea"/>
                <a:cs typeface="+mj-cs"/>
              </a:rPr>
              <a:t>tlm_analysis_imp</a:t>
            </a:r>
            <a:r>
              <a:rPr lang="en-US" sz="1200" b="1" dirty="0">
                <a:solidFill>
                  <a:srgbClr val="000000"/>
                </a:solidFill>
                <a:latin typeface="Bierstadt"/>
                <a:ea typeface="+mj-ea"/>
                <a:cs typeface="+mj-cs"/>
              </a:rPr>
              <a:t> s to allow it to react to asynchronous reset assertion.</a:t>
            </a:r>
            <a:br>
              <a:rPr lang="en-US" sz="1200" b="1" dirty="0">
                <a:solidFill>
                  <a:srgbClr val="000000"/>
                </a:solidFill>
                <a:latin typeface="Bierstadt"/>
                <a:ea typeface="+mj-ea"/>
                <a:cs typeface="+mj-cs"/>
              </a:rPr>
            </a:br>
            <a:endParaRPr lang="en-US" sz="1200" b="1" dirty="0">
              <a:solidFill>
                <a:srgbClr val="000000"/>
              </a:solidFill>
              <a:latin typeface="Bierstadt"/>
              <a:ea typeface="+mj-ea"/>
              <a:cs typeface="+mj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000000"/>
                </a:solidFill>
                <a:latin typeface="Bierstadt"/>
                <a:ea typeface="+mj-ea"/>
                <a:cs typeface="+mj-cs"/>
              </a:rPr>
              <a:t>Note: the sequencer in this agent the </a:t>
            </a:r>
            <a:r>
              <a:rPr lang="en-US" sz="1200" b="1" dirty="0" err="1">
                <a:solidFill>
                  <a:schemeClr val="bg1"/>
                </a:solidFill>
                <a:highlight>
                  <a:srgbClr val="800000"/>
                </a:highlight>
                <a:latin typeface="Bierstadt"/>
                <a:ea typeface="+mj-ea"/>
                <a:cs typeface="+mj-cs"/>
              </a:rPr>
              <a:t>stop_sequences</a:t>
            </a:r>
            <a:r>
              <a:rPr lang="en-US" sz="1200" b="1" dirty="0">
                <a:solidFill>
                  <a:schemeClr val="bg1"/>
                </a:solidFill>
                <a:highlight>
                  <a:srgbClr val="800000"/>
                </a:highlight>
                <a:latin typeface="Bierstadt"/>
                <a:ea typeface="+mj-ea"/>
                <a:cs typeface="+mj-cs"/>
              </a:rPr>
              <a:t>() </a:t>
            </a:r>
            <a:r>
              <a:rPr lang="en-US" sz="1200" b="1" dirty="0">
                <a:solidFill>
                  <a:srgbClr val="000000"/>
                </a:solidFill>
                <a:latin typeface="Bierstadt"/>
                <a:ea typeface="+mj-ea"/>
                <a:cs typeface="+mj-cs"/>
              </a:rPr>
              <a:t>function is called within the write function body defined @it, therefore stopping all sequences and calling </a:t>
            </a:r>
            <a:r>
              <a:rPr lang="en-US" sz="1200" b="1" dirty="0" err="1">
                <a:solidFill>
                  <a:srgbClr val="000000"/>
                </a:solidFill>
                <a:latin typeface="Bierstadt"/>
                <a:ea typeface="+mj-ea"/>
                <a:cs typeface="+mj-cs"/>
              </a:rPr>
              <a:t>item_done</a:t>
            </a:r>
            <a:r>
              <a:rPr lang="en-US" sz="1200" b="1" dirty="0">
                <a:solidFill>
                  <a:srgbClr val="000000"/>
                </a:solidFill>
                <a:latin typeface="Bierstadt"/>
                <a:ea typeface="+mj-ea"/>
                <a:cs typeface="+mj-cs"/>
              </a:rPr>
              <a:t> to all the current running items by the driver.</a:t>
            </a:r>
          </a:p>
        </p:txBody>
      </p:sp>
    </p:spTree>
    <p:extLst>
      <p:ext uri="{BB962C8B-B14F-4D97-AF65-F5344CB8AC3E}">
        <p14:creationId xmlns:p14="http://schemas.microsoft.com/office/powerpoint/2010/main" val="316744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73AF435-44C8-C44B-9352-ACFA393E2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D27C8-9D31-9D28-0F53-66BEC3A67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7"/>
            <a:ext cx="4288568" cy="31379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/>
              <a:t>Waveforms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88058DF-7580-C88F-23F0-429412309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95" y="508090"/>
            <a:ext cx="4288568" cy="149279"/>
          </a:xfrm>
          <a:custGeom>
            <a:avLst/>
            <a:gdLst>
              <a:gd name="connsiteX0" fmla="*/ 0 w 6117427"/>
              <a:gd name="connsiteY0" fmla="*/ 0 h 149279"/>
              <a:gd name="connsiteX1" fmla="*/ 6117427 w 6117427"/>
              <a:gd name="connsiteY1" fmla="*/ 0 h 149279"/>
              <a:gd name="connsiteX2" fmla="*/ 6117427 w 6117427"/>
              <a:gd name="connsiteY2" fmla="*/ 149279 h 149279"/>
              <a:gd name="connsiteX3" fmla="*/ 0 w 611742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17427" h="149279">
                <a:moveTo>
                  <a:pt x="0" y="0"/>
                </a:moveTo>
                <a:lnTo>
                  <a:pt x="6117427" y="0"/>
                </a:lnTo>
                <a:lnTo>
                  <a:pt x="611742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3F82943-4565-9E0E-E9DB-5B7B417E6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07749"/>
            <a:ext cx="4307405" cy="45720"/>
          </a:xfrm>
          <a:custGeom>
            <a:avLst/>
            <a:gdLst>
              <a:gd name="connsiteX0" fmla="*/ 0 w 6144298"/>
              <a:gd name="connsiteY0" fmla="*/ 0 h 45720"/>
              <a:gd name="connsiteX1" fmla="*/ 5021183 w 6144298"/>
              <a:gd name="connsiteY1" fmla="*/ 0 h 45720"/>
              <a:gd name="connsiteX2" fmla="*/ 5021183 w 6144298"/>
              <a:gd name="connsiteY2" fmla="*/ 1 h 45720"/>
              <a:gd name="connsiteX3" fmla="*/ 6144298 w 6144298"/>
              <a:gd name="connsiteY3" fmla="*/ 1 h 45720"/>
              <a:gd name="connsiteX4" fmla="*/ 6144298 w 6144298"/>
              <a:gd name="connsiteY4" fmla="*/ 45720 h 45720"/>
              <a:gd name="connsiteX5" fmla="*/ 1123115 w 6144298"/>
              <a:gd name="connsiteY5" fmla="*/ 45720 h 45720"/>
              <a:gd name="connsiteX6" fmla="*/ 1123115 w 6144298"/>
              <a:gd name="connsiteY6" fmla="*/ 45719 h 45720"/>
              <a:gd name="connsiteX7" fmla="*/ 0 w 6144298"/>
              <a:gd name="connsiteY7" fmla="*/ 45719 h 4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44298" h="45720">
                <a:moveTo>
                  <a:pt x="0" y="0"/>
                </a:moveTo>
                <a:lnTo>
                  <a:pt x="5021183" y="0"/>
                </a:lnTo>
                <a:lnTo>
                  <a:pt x="5021183" y="1"/>
                </a:lnTo>
                <a:lnTo>
                  <a:pt x="6144298" y="1"/>
                </a:lnTo>
                <a:lnTo>
                  <a:pt x="6144298" y="45720"/>
                </a:lnTo>
                <a:lnTo>
                  <a:pt x="1123115" y="45720"/>
                </a:lnTo>
                <a:lnTo>
                  <a:pt x="112311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Zigzag indicator line">
            <a:extLst>
              <a:ext uri="{FF2B5EF4-FFF2-40B4-BE49-F238E27FC236}">
                <a16:creationId xmlns:a16="http://schemas.microsoft.com/office/drawing/2014/main" id="{2C0237ED-B396-FC45-7493-FB604C240D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05" r="16338" b="-1"/>
          <a:stretch/>
        </p:blipFill>
        <p:spPr>
          <a:xfrm>
            <a:off x="6518131" y="1098641"/>
            <a:ext cx="4827524" cy="442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2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0E506-C867-6F74-4F91-E059731E0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0160" y="206884"/>
            <a:ext cx="7311680" cy="1345692"/>
          </a:xfrm>
        </p:spPr>
        <p:txBody>
          <a:bodyPr/>
          <a:lstStyle/>
          <a:p>
            <a:r>
              <a:rPr lang="en-US" dirty="0"/>
              <a:t>Error Test Waveform</a:t>
            </a:r>
            <a:endParaRPr lang="en-GB" dirty="0"/>
          </a:p>
        </p:txBody>
      </p:sp>
      <p:pic>
        <p:nvPicPr>
          <p:cNvPr id="6" name="Content Placeholder 5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A2A05986-15CD-AB5C-379A-9FF4BB7654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0349" y="1552576"/>
            <a:ext cx="9931302" cy="444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9829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2E18F8E-FE99-058C-0EDD-E59D01895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22664-9935-CC29-3383-433D7C996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0160" y="206884"/>
            <a:ext cx="7311680" cy="1345692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Test Waveform</a:t>
            </a:r>
            <a:endParaRPr lang="en-GB" dirty="0"/>
          </a:p>
        </p:txBody>
      </p:sp>
      <p:pic>
        <p:nvPicPr>
          <p:cNvPr id="5" name="Content Placeholder 4" descr="A computer screen shot of a computer program&#10;&#10;AI-generated content may be incorrect.">
            <a:extLst>
              <a:ext uri="{FF2B5EF4-FFF2-40B4-BE49-F238E27FC236}">
                <a16:creationId xmlns:a16="http://schemas.microsoft.com/office/drawing/2014/main" id="{303F45DE-BE26-DB46-D863-3719CB9DBD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45" y="1552576"/>
            <a:ext cx="10084309" cy="4421826"/>
          </a:xfrm>
        </p:spPr>
      </p:pic>
    </p:spTree>
    <p:extLst>
      <p:ext uri="{BB962C8B-B14F-4D97-AF65-F5344CB8AC3E}">
        <p14:creationId xmlns:p14="http://schemas.microsoft.com/office/powerpoint/2010/main" val="5493598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26420D0-72A9-0276-03EF-1E15EE882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6C1D-8030-2AF8-0638-B1A9D63F8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0160" y="206884"/>
            <a:ext cx="7686334" cy="1345692"/>
          </a:xfrm>
        </p:spPr>
        <p:txBody>
          <a:bodyPr>
            <a:normAutofit fontScale="90000"/>
          </a:bodyPr>
          <a:lstStyle/>
          <a:p>
            <a:r>
              <a:rPr lang="en-US" dirty="0"/>
              <a:t>Repetition Test Waveform</a:t>
            </a:r>
            <a:endParaRPr lang="en-GB" dirty="0"/>
          </a:p>
        </p:txBody>
      </p:sp>
      <p:pic>
        <p:nvPicPr>
          <p:cNvPr id="5" name="Content Placeholder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AD179D1-F8CE-86C8-506B-7E6503A2C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94" y="1724026"/>
            <a:ext cx="10440012" cy="4270158"/>
          </a:xfrm>
        </p:spPr>
      </p:pic>
    </p:spTree>
    <p:extLst>
      <p:ext uri="{BB962C8B-B14F-4D97-AF65-F5344CB8AC3E}">
        <p14:creationId xmlns:p14="http://schemas.microsoft.com/office/powerpoint/2010/main" val="41262140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 descr="A honeycomb glass surface">
            <a:extLst>
              <a:ext uri="{FF2B5EF4-FFF2-40B4-BE49-F238E27FC236}">
                <a16:creationId xmlns:a16="http://schemas.microsoft.com/office/drawing/2014/main" id="{564C172C-BA95-A562-0FD2-1761BBDEC7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531" r="-1" b="4177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CF0998E-D577-43EA-A7B8-E3EC67F75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7DC364D-882B-4786-89FB-1703C1A5CF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3205874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BE6647-5537-3185-12FF-E4CB4F86C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26206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Verbosity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300289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138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48FEB-9C7C-621B-9FF0-FDFBAF711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5075" y="216409"/>
            <a:ext cx="7734300" cy="1059942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Different Verbosity for Different Debugging Needs</a:t>
            </a:r>
            <a:endParaRPr lang="en-GB" sz="3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67C823-2693-3A48-6E75-1E7316F99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865" y="1864233"/>
            <a:ext cx="6996297" cy="14668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60EA69-FD57-B50F-7BA8-38EA5D2C97D5}"/>
              </a:ext>
            </a:extLst>
          </p:cNvPr>
          <p:cNvSpPr txBox="1"/>
          <p:nvPr/>
        </p:nvSpPr>
        <p:spPr>
          <a:xfrm>
            <a:off x="971550" y="1923526"/>
            <a:ext cx="3067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UVM_LOW for </a:t>
            </a:r>
            <a:r>
              <a:rPr lang="en-US" dirty="0">
                <a:solidFill>
                  <a:schemeClr val="bg1"/>
                </a:solidFill>
                <a:highlight>
                  <a:srgbClr val="800000"/>
                </a:highlight>
              </a:rPr>
              <a:t>Reporting &amp; Checking that the hierarchy is starting correctly &amp; Scoreboard Mismatches</a:t>
            </a:r>
            <a:endParaRPr lang="en-GB" dirty="0">
              <a:solidFill>
                <a:schemeClr val="bg1"/>
              </a:solidFill>
              <a:highlight>
                <a:srgbClr val="800000"/>
              </a:highligh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9A1620-9E02-70FB-E3D8-33929E8E7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865" y="3657872"/>
            <a:ext cx="6981825" cy="13049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A3E7EB-B3DA-0023-EF82-068C73230BD4}"/>
              </a:ext>
            </a:extLst>
          </p:cNvPr>
          <p:cNvSpPr txBox="1"/>
          <p:nvPr/>
        </p:nvSpPr>
        <p:spPr>
          <a:xfrm>
            <a:off x="971550" y="3695793"/>
            <a:ext cx="3067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UVM_HIGH for </a:t>
            </a:r>
            <a:r>
              <a:rPr lang="en-US" dirty="0">
                <a:solidFill>
                  <a:schemeClr val="bg1"/>
                </a:solidFill>
                <a:highlight>
                  <a:srgbClr val="800000"/>
                </a:highlight>
              </a:rPr>
              <a:t>deep-level &amp; case Debugging (usually during the development phase)</a:t>
            </a:r>
            <a:endParaRPr lang="en-GB" dirty="0">
              <a:solidFill>
                <a:schemeClr val="bg1"/>
              </a:solidFill>
              <a:highlight>
                <a:srgbClr val="800000"/>
              </a:highligh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F8E0357-F929-BDFA-6AAC-630E3BD41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392" y="5174741"/>
            <a:ext cx="6996297" cy="12074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2151B5-154F-7551-3007-53B1685401F4}"/>
              </a:ext>
            </a:extLst>
          </p:cNvPr>
          <p:cNvSpPr txBox="1"/>
          <p:nvPr/>
        </p:nvSpPr>
        <p:spPr>
          <a:xfrm>
            <a:off x="828675" y="5210268"/>
            <a:ext cx="3067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UVM_MEDIUM for </a:t>
            </a:r>
            <a:r>
              <a:rPr lang="en-US" dirty="0">
                <a:solidFill>
                  <a:schemeClr val="bg1"/>
                </a:solidFill>
                <a:highlight>
                  <a:srgbClr val="800000"/>
                </a:highlight>
              </a:rPr>
              <a:t>Correct Cases tracing &amp; Expected </a:t>
            </a:r>
            <a:r>
              <a:rPr lang="en-US" dirty="0" err="1">
                <a:solidFill>
                  <a:schemeClr val="bg1"/>
                </a:solidFill>
                <a:highlight>
                  <a:srgbClr val="800000"/>
                </a:highlight>
              </a:rPr>
              <a:t>behaviour</a:t>
            </a:r>
            <a:endParaRPr lang="en-GB" dirty="0">
              <a:solidFill>
                <a:schemeClr val="bg1"/>
              </a:solidFill>
              <a:highlight>
                <a:srgbClr val="8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9684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8A57F-4F08-75A7-010C-7364566A3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COVERAGE?</a:t>
            </a:r>
            <a:br>
              <a:rPr lang="en-US" dirty="0"/>
            </a:br>
            <a:r>
              <a:rPr lang="en-US" dirty="0"/>
              <a:t>What? For What?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1D67E2-05BD-55CB-066B-B1B521B20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21683"/>
            <a:ext cx="5737700" cy="432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9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00A5B-3CC9-C444-9DBF-C4CE95CB1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160" y="95296"/>
            <a:ext cx="6047922" cy="7563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Coverage Examples</a:t>
            </a:r>
          </a:p>
        </p:txBody>
      </p:sp>
      <p:pic>
        <p:nvPicPr>
          <p:cNvPr id="16" name="Picture 15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B04F0DAF-C441-B7F7-4A23-A7BF1613B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CFCFF"/>
              </a:clrFrom>
              <a:clrTo>
                <a:srgbClr val="FCFC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77684">
            <a:off x="6616867" y="1049034"/>
            <a:ext cx="1345595" cy="756897"/>
          </a:xfrm>
          <a:prstGeom prst="rect">
            <a:avLst/>
          </a:prstGeom>
        </p:spPr>
      </p:pic>
      <p:pic>
        <p:nvPicPr>
          <p:cNvPr id="17" name="Picture 16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0A6E999C-7078-D651-D69C-33D0C224930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CFCFF"/>
              </a:clrFrom>
              <a:clrTo>
                <a:srgbClr val="FCFC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22316" flipH="1">
            <a:off x="4223292" y="1049033"/>
            <a:ext cx="1345595" cy="75689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D8F692B-2C14-1147-4BCF-763FC3010B2E}"/>
              </a:ext>
            </a:extLst>
          </p:cNvPr>
          <p:cNvSpPr txBox="1"/>
          <p:nvPr/>
        </p:nvSpPr>
        <p:spPr>
          <a:xfrm>
            <a:off x="8301318" y="1427481"/>
            <a:ext cx="3397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Instance – based coverage method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504216-DC9F-1619-B9BD-D0D8B89D43BC}"/>
              </a:ext>
            </a:extLst>
          </p:cNvPr>
          <p:cNvSpPr txBox="1"/>
          <p:nvPr/>
        </p:nvSpPr>
        <p:spPr>
          <a:xfrm>
            <a:off x="1039904" y="1445407"/>
            <a:ext cx="3397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Fixed/Cross – based coverage</a:t>
            </a:r>
          </a:p>
          <a:p>
            <a:pPr algn="ctr"/>
            <a:r>
              <a:rPr lang="en-US" b="1" dirty="0"/>
              <a:t>method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B4294D2-2D27-9A69-01C9-D6E9D29AA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014" y="2175339"/>
            <a:ext cx="3084927" cy="125366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EC00245-F24C-6590-0FD6-80DA39B7A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115" y="5166406"/>
            <a:ext cx="3987916" cy="1446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5CF0E38-C164-C7EA-FF5E-191C66A3E568}"/>
              </a:ext>
            </a:extLst>
          </p:cNvPr>
          <p:cNvSpPr txBox="1"/>
          <p:nvPr/>
        </p:nvSpPr>
        <p:spPr>
          <a:xfrm>
            <a:off x="5258140" y="3116874"/>
            <a:ext cx="1675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BODY</a:t>
            </a:r>
          </a:p>
        </p:txBody>
      </p:sp>
      <p:pic>
        <p:nvPicPr>
          <p:cNvPr id="28" name="Graphic 27" descr="Back with solid fill">
            <a:extLst>
              <a:ext uri="{FF2B5EF4-FFF2-40B4-BE49-F238E27FC236}">
                <a16:creationId xmlns:a16="http://schemas.microsoft.com/office/drawing/2014/main" id="{32243D55-F246-3A30-57BA-72CA833D20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7037294" y="2344970"/>
            <a:ext cx="914400" cy="914400"/>
          </a:xfrm>
          <a:prstGeom prst="rect">
            <a:avLst/>
          </a:prstGeom>
        </p:spPr>
      </p:pic>
      <p:pic>
        <p:nvPicPr>
          <p:cNvPr id="29" name="Graphic 28" descr="Back with solid fill">
            <a:extLst>
              <a:ext uri="{FF2B5EF4-FFF2-40B4-BE49-F238E27FC236}">
                <a16:creationId xmlns:a16="http://schemas.microsoft.com/office/drawing/2014/main" id="{29A4C441-D462-7F49-9877-3BA52DABE6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 flipV="1">
            <a:off x="7037294" y="3456597"/>
            <a:ext cx="914400" cy="91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A8DEE29-647E-9503-D7E4-70E44FC0D275}"/>
              </a:ext>
            </a:extLst>
          </p:cNvPr>
          <p:cNvSpPr txBox="1"/>
          <p:nvPr/>
        </p:nvSpPr>
        <p:spPr>
          <a:xfrm>
            <a:off x="4363740" y="4757413"/>
            <a:ext cx="34645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Construction</a:t>
            </a:r>
          </a:p>
        </p:txBody>
      </p:sp>
      <p:pic>
        <p:nvPicPr>
          <p:cNvPr id="31" name="Graphic 30" descr="Back with solid fill">
            <a:extLst>
              <a:ext uri="{FF2B5EF4-FFF2-40B4-BE49-F238E27FC236}">
                <a16:creationId xmlns:a16="http://schemas.microsoft.com/office/drawing/2014/main" id="{713207EC-0FEA-5892-16C8-E8C75D7CC2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0655" y="2344969"/>
            <a:ext cx="914400" cy="914400"/>
          </a:xfrm>
          <a:prstGeom prst="rect">
            <a:avLst/>
          </a:prstGeom>
        </p:spPr>
      </p:pic>
      <p:pic>
        <p:nvPicPr>
          <p:cNvPr id="32" name="Graphic 31" descr="Back with solid fill">
            <a:extLst>
              <a:ext uri="{FF2B5EF4-FFF2-40B4-BE49-F238E27FC236}">
                <a16:creationId xmlns:a16="http://schemas.microsoft.com/office/drawing/2014/main" id="{037B7732-AE4D-00DE-1E75-C06D1CC7F4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4150655" y="3456596"/>
            <a:ext cx="914400" cy="914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4319124-FFEF-134D-2C92-49C392CAC0E0}"/>
              </a:ext>
            </a:extLst>
          </p:cNvPr>
          <p:cNvSpPr txBox="1"/>
          <p:nvPr/>
        </p:nvSpPr>
        <p:spPr>
          <a:xfrm>
            <a:off x="4363740" y="5671813"/>
            <a:ext cx="34645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Sampling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E4134B4-5C4A-9160-9311-5FB32EA59A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8115" y="5555203"/>
            <a:ext cx="4071514" cy="75749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10FCB9E-464C-D29A-4025-434E2442A5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931" y="2225643"/>
            <a:ext cx="3888970" cy="109704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47426C8-A150-B7C8-831E-B9338EC986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931" y="3351755"/>
            <a:ext cx="3916724" cy="105959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1D4D8E8-692D-243A-F5D2-FAF6798932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555" y="5091068"/>
            <a:ext cx="1162050" cy="28575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A83969A-39B4-C65A-F293-63952C33E7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81460" y="5091068"/>
            <a:ext cx="1295400" cy="29527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0387C51-9A04-E116-ED91-70178B96306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49343" y="5840018"/>
            <a:ext cx="1485900" cy="37147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942C809-7947-B4D4-C247-2ECA296A125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80407" y="3535405"/>
            <a:ext cx="3387643" cy="128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74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6" grpId="0"/>
      <p:bldP spid="30" grpId="0"/>
      <p:bldP spid="3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DAEEED-9477-D9EF-B1D4-2F1B15814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95" y="2140164"/>
            <a:ext cx="3906700" cy="43466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Coverage Closure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1952F0-771E-D2ED-C333-EEED6708B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346642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2A3C2729-BE57-3CD1-EE80-54B5EBB96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0496" y="657369"/>
            <a:ext cx="5642166" cy="564216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FB6D83C-2377-9CAD-A991-9E0B6AF25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3465681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793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66F5148-F156-F7EA-D350-5AB2BB64C2E4}"/>
              </a:ext>
            </a:extLst>
          </p:cNvPr>
          <p:cNvSpPr txBox="1"/>
          <p:nvPr/>
        </p:nvSpPr>
        <p:spPr>
          <a:xfrm>
            <a:off x="1792941" y="295835"/>
            <a:ext cx="8606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Dashboard.txt for valid Test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697519-828F-B804-939F-3A8A23F09012}"/>
              </a:ext>
            </a:extLst>
          </p:cNvPr>
          <p:cNvSpPr txBox="1"/>
          <p:nvPr/>
        </p:nvSpPr>
        <p:spPr>
          <a:xfrm>
            <a:off x="7494494" y="3460525"/>
            <a:ext cx="44128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Dashboard.txt for Error Injection Test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A81750-604C-B5D4-C0D2-E9F3692F4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00" y="880610"/>
            <a:ext cx="6779422" cy="25799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A98EC9-859F-26BA-F9E5-025D6C055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361" y="2419614"/>
            <a:ext cx="9029700" cy="3333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3E9C84-4935-911B-36CE-4C973307B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100" y="3518834"/>
            <a:ext cx="7053235" cy="32036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B12C39C-73C5-89EA-2F5A-7DFA9C8F67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7561" y="5285541"/>
            <a:ext cx="895350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34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3C41-3C7B-8D45-0F77-DB429F4FE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SCOREBOARD TLM DIAGRAM</a:t>
            </a:r>
            <a:br>
              <a:rPr lang="en-US" dirty="0"/>
            </a:br>
            <a:r>
              <a:rPr lang="en-US" sz="1200" dirty="0"/>
              <a:t>The hierarchy of this scoreboard is inspired from </a:t>
            </a:r>
            <a:r>
              <a:rPr lang="en-US" sz="1200" dirty="0">
                <a:hlinkClick r:id="rId2"/>
              </a:rPr>
              <a:t>Clifford Cumming’s OVM-UVM Scoreboards-Fundamental Architectures</a:t>
            </a:r>
            <a:br>
              <a:rPr lang="en-US" sz="1200" dirty="0"/>
            </a:br>
            <a:r>
              <a:rPr lang="en-US" sz="1200" dirty="0"/>
              <a:t>The reset awareness was inspired from The published paper </a:t>
            </a:r>
            <a:r>
              <a:rPr lang="en-US" sz="1200" dirty="0">
                <a:hlinkClick r:id="rId3"/>
              </a:rPr>
              <a:t>Handling Asynchronous Reset(s) Testing by building reset-awareness into UVM testbench components  by Wei </a:t>
            </a:r>
            <a:r>
              <a:rPr lang="en-US" sz="1200" dirty="0" err="1">
                <a:hlinkClick r:id="rId3"/>
              </a:rPr>
              <a:t>Wei</a:t>
            </a:r>
            <a:r>
              <a:rPr lang="en-US" sz="1200" dirty="0">
                <a:hlinkClick r:id="rId3"/>
              </a:rPr>
              <a:t> Cheong, Katherine Garden, Ana Sanz Carretero which was previewed </a:t>
            </a:r>
            <a:r>
              <a:rPr lang="en-US" sz="900" dirty="0">
                <a:hlinkClick r:id="rId3"/>
              </a:rPr>
              <a:t>@DVCON 2021</a:t>
            </a:r>
            <a:endParaRPr lang="en-US" dirty="0"/>
          </a:p>
        </p:txBody>
      </p:sp>
      <p:pic>
        <p:nvPicPr>
          <p:cNvPr id="5" name="Content Placeholder 4" descr="A diagram of a computer&#10;&#10;AI-generated content may be incorrect.">
            <a:extLst>
              <a:ext uri="{FF2B5EF4-FFF2-40B4-BE49-F238E27FC236}">
                <a16:creationId xmlns:a16="http://schemas.microsoft.com/office/drawing/2014/main" id="{78670078-171E-082B-EC7E-000BAD62C4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052" y="807314"/>
            <a:ext cx="6720498" cy="5564728"/>
          </a:xfrm>
        </p:spPr>
      </p:pic>
    </p:spTree>
    <p:extLst>
      <p:ext uri="{BB962C8B-B14F-4D97-AF65-F5344CB8AC3E}">
        <p14:creationId xmlns:p14="http://schemas.microsoft.com/office/powerpoint/2010/main" val="18494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93CA5-7D8C-019B-9413-364F1CA7C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276" y="978408"/>
            <a:ext cx="10831448" cy="1298627"/>
          </a:xfrm>
        </p:spPr>
        <p:txBody>
          <a:bodyPr/>
          <a:lstStyle/>
          <a:p>
            <a:pPr algn="ctr"/>
            <a:r>
              <a:rPr lang="en-US" dirty="0"/>
              <a:t>Exclusions and .</a:t>
            </a:r>
            <a:r>
              <a:rPr lang="en-US" dirty="0" err="1"/>
              <a:t>el</a:t>
            </a:r>
            <a:r>
              <a:rPr lang="en-US" dirty="0"/>
              <a:t> 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ED645B-1939-C91F-D248-E47C8C66C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1848" y="2110853"/>
            <a:ext cx="6242293" cy="36085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6B75AA-C746-1EEF-DE0B-69F000E9558C}"/>
              </a:ext>
            </a:extLst>
          </p:cNvPr>
          <p:cNvSpPr txBox="1"/>
          <p:nvPr/>
        </p:nvSpPr>
        <p:spPr>
          <a:xfrm>
            <a:off x="585216" y="2752344"/>
            <a:ext cx="42702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Exclusions can be done in the merge command line using –exclude but the naming of the branches, points, ..</a:t>
            </a:r>
            <a:r>
              <a:rPr lang="en-US" dirty="0" err="1"/>
              <a:t>etc</a:t>
            </a:r>
            <a:r>
              <a:rPr lang="en-US" dirty="0"/>
              <a:t> is often hard to make out and understand to just do it from the line, therefore using </a:t>
            </a:r>
            <a:r>
              <a:rPr lang="en-US" dirty="0" err="1"/>
              <a:t>dve</a:t>
            </a:r>
            <a:r>
              <a:rPr lang="en-US" dirty="0"/>
              <a:t> to make the .</a:t>
            </a:r>
            <a:r>
              <a:rPr lang="en-US" dirty="0" err="1"/>
              <a:t>el</a:t>
            </a:r>
            <a:r>
              <a:rPr lang="en-US" dirty="0"/>
              <a:t> file is much easier and thereafter including them in the report command.</a:t>
            </a:r>
          </a:p>
        </p:txBody>
      </p:sp>
    </p:spTree>
    <p:extLst>
      <p:ext uri="{BB962C8B-B14F-4D97-AF65-F5344CB8AC3E}">
        <p14:creationId xmlns:p14="http://schemas.microsoft.com/office/powerpoint/2010/main" val="38518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35B22E-DC06-4F3B-3D5F-1E8C662581C8}"/>
              </a:ext>
            </a:extLst>
          </p:cNvPr>
          <p:cNvSpPr txBox="1"/>
          <p:nvPr/>
        </p:nvSpPr>
        <p:spPr>
          <a:xfrm>
            <a:off x="7449671" y="1611057"/>
            <a:ext cx="4509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Makefile</a:t>
            </a:r>
            <a:r>
              <a:rPr lang="en-US" dirty="0"/>
              <a:t> to compile, run, check the simulation waveform using the .</a:t>
            </a:r>
            <a:r>
              <a:rPr lang="en-US" dirty="0" err="1"/>
              <a:t>vdp</a:t>
            </a:r>
            <a:r>
              <a:rPr lang="en-US" dirty="0"/>
              <a:t> files &amp; clean each time the clean task is called or when the run_all.sh is executed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1D3FD1-3D0A-6D31-014D-8A42FFEE9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541" y="86066"/>
            <a:ext cx="10221848" cy="805568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Scripting &amp; </a:t>
            </a:r>
            <a:r>
              <a:rPr lang="en-US" sz="4000" dirty="0" err="1"/>
              <a:t>Makefiles</a:t>
            </a:r>
            <a:endParaRPr lang="en-US" sz="4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2D4E7E-DEE0-03E5-5893-1ADB4883F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914" y="4370568"/>
            <a:ext cx="7999086" cy="19985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006F9BE-57DE-67BA-1AF6-1BD996BBCD0D}"/>
              </a:ext>
            </a:extLst>
          </p:cNvPr>
          <p:cNvSpPr txBox="1"/>
          <p:nvPr/>
        </p:nvSpPr>
        <p:spPr>
          <a:xfrm>
            <a:off x="7727575" y="2995295"/>
            <a:ext cx="3810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Saving compile and simulation.log files so they can be searched for any errors using a script if I have the time to make one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3B750D-6C6C-30DF-6291-C5C2748DB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22" y="866501"/>
            <a:ext cx="6911789" cy="3329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E7FF8A-C6EB-0877-744C-CAE57282F976}"/>
              </a:ext>
            </a:extLst>
          </p:cNvPr>
          <p:cNvSpPr txBox="1"/>
          <p:nvPr/>
        </p:nvSpPr>
        <p:spPr>
          <a:xfrm>
            <a:off x="475129" y="4518212"/>
            <a:ext cx="28238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Choosing between Verdi &amp; DVE for wave viewing</a:t>
            </a:r>
            <a:br>
              <a:rPr lang="en-US" dirty="0"/>
            </a:br>
            <a:r>
              <a:rPr lang="en-US" dirty="0"/>
              <a:t>Choosing between </a:t>
            </a:r>
            <a:r>
              <a:rPr lang="en-US" dirty="0" err="1"/>
              <a:t>urg</a:t>
            </a:r>
            <a:r>
              <a:rPr lang="en-US" dirty="0"/>
              <a:t> and Verdi for </a:t>
            </a:r>
            <a:r>
              <a:rPr lang="en-US" dirty="0" err="1"/>
              <a:t>vdb</a:t>
            </a:r>
            <a:r>
              <a:rPr lang="en-US" dirty="0"/>
              <a:t> merging</a:t>
            </a:r>
            <a:br>
              <a:rPr lang="en-US" dirty="0"/>
            </a:br>
            <a:r>
              <a:rPr lang="en-US" dirty="0">
                <a:solidFill>
                  <a:schemeClr val="bg2"/>
                </a:solidFill>
                <a:highlight>
                  <a:srgbClr val="800000"/>
                </a:highlight>
              </a:rPr>
              <a:t>USE make help to understand the tasks</a:t>
            </a:r>
          </a:p>
        </p:txBody>
      </p:sp>
    </p:spTree>
    <p:extLst>
      <p:ext uri="{BB962C8B-B14F-4D97-AF65-F5344CB8AC3E}">
        <p14:creationId xmlns:p14="http://schemas.microsoft.com/office/powerpoint/2010/main" val="141908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F8375C2-290C-F3CA-7991-D4237B985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1AEAE6C-F752-BFC2-6674-30E668E10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541" y="86066"/>
            <a:ext cx="10221848" cy="805568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Scripting &amp; </a:t>
            </a:r>
            <a:r>
              <a:rPr lang="en-US" sz="4000" dirty="0" err="1"/>
              <a:t>Makefiles</a:t>
            </a:r>
            <a:endParaRPr lang="en-US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DCB156-538D-8C57-405C-AF753200E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35" y="1068380"/>
            <a:ext cx="11082459" cy="56048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B8B3A8-2D3D-3778-5A59-40EC0FFE59E7}"/>
              </a:ext>
            </a:extLst>
          </p:cNvPr>
          <p:cNvSpPr txBox="1"/>
          <p:nvPr/>
        </p:nvSpPr>
        <p:spPr>
          <a:xfrm>
            <a:off x="7607808" y="2084832"/>
            <a:ext cx="2825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Bash script that runs regression using the </a:t>
            </a:r>
            <a:r>
              <a:rPr lang="en-US" dirty="0" err="1"/>
              <a:t>Makefile</a:t>
            </a:r>
            <a:r>
              <a:rPr lang="en-US" dirty="0"/>
              <a:t> tasks</a:t>
            </a:r>
          </a:p>
        </p:txBody>
      </p:sp>
    </p:spTree>
    <p:extLst>
      <p:ext uri="{BB962C8B-B14F-4D97-AF65-F5344CB8AC3E}">
        <p14:creationId xmlns:p14="http://schemas.microsoft.com/office/powerpoint/2010/main" val="301845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922FB-2D01-BC7C-3643-841F05152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SUBSCRIBER TLM DIAGRAM</a:t>
            </a:r>
            <a:br>
              <a:rPr lang="en-US" dirty="0"/>
            </a:br>
            <a:r>
              <a:rPr lang="en-US" sz="1200" dirty="0"/>
              <a:t>The reset awareness was inspired from The published paper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  <a:t>The reset awareness was inspired from The published paper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  <a:hlinkClick r:id="rId2"/>
              </a:rPr>
              <a:t>Handling Asynchronous Reset(s) Testing by building reset-awareness into UVM testbench components  by Wei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  <a:hlinkClick r:id="rId2"/>
              </a:rPr>
              <a:t>Wei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  <a:hlinkClick r:id="rId2"/>
              </a:rPr>
              <a:t> Cheong, Katherine Garden, Ana Sanz Carretero which was previewed </a:t>
            </a: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  <a:hlinkClick r:id="rId2"/>
              </a:rPr>
              <a:t>@DVCON 2021</a:t>
            </a:r>
            <a:endParaRPr lang="en-US" sz="1600" dirty="0"/>
          </a:p>
        </p:txBody>
      </p:sp>
      <p:pic>
        <p:nvPicPr>
          <p:cNvPr id="4" name="Content Placeholder 3" descr="A diagram of a subscriber&#10;&#10;AI-generated content may be incorrect.">
            <a:extLst>
              <a:ext uri="{FF2B5EF4-FFF2-40B4-BE49-F238E27FC236}">
                <a16:creationId xmlns:a16="http://schemas.microsoft.com/office/drawing/2014/main" id="{E6670A9D-9416-D1DF-C549-7E003CE25F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848" y="758952"/>
            <a:ext cx="6224488" cy="526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7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11A48-1007-A17E-6115-A7A390A14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1981" y="1762125"/>
            <a:ext cx="5021182" cy="4794807"/>
          </a:xfrm>
        </p:spPr>
        <p:txBody>
          <a:bodyPr/>
          <a:lstStyle/>
          <a:p>
            <a:pPr algn="ctr"/>
            <a:r>
              <a:rPr lang="en-US" dirty="0"/>
              <a:t>Classes?</a:t>
            </a:r>
            <a:br>
              <a:rPr lang="en-US" dirty="0"/>
            </a:br>
            <a:r>
              <a:rPr lang="en-US" dirty="0"/>
              <a:t>What do they do?</a:t>
            </a:r>
          </a:p>
        </p:txBody>
      </p:sp>
      <p:pic>
        <p:nvPicPr>
          <p:cNvPr id="5" name="Content Placeholder 4" descr="A diagram of a dog&#10;&#10;AI-generated content may be incorrect.">
            <a:extLst>
              <a:ext uri="{FF2B5EF4-FFF2-40B4-BE49-F238E27FC236}">
                <a16:creationId xmlns:a16="http://schemas.microsoft.com/office/drawing/2014/main" id="{DBCB8EDD-CB20-EBB5-7FF9-9F217B3837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37" y="823659"/>
            <a:ext cx="4870450" cy="4870450"/>
          </a:xfrm>
        </p:spPr>
      </p:pic>
    </p:spTree>
    <p:extLst>
      <p:ext uri="{BB962C8B-B14F-4D97-AF65-F5344CB8AC3E}">
        <p14:creationId xmlns:p14="http://schemas.microsoft.com/office/powerpoint/2010/main" val="249563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GestaltVTI">
  <a:themeElements>
    <a:clrScheme name="Custom 86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8277</TotalTime>
  <Words>3789</Words>
  <Application>Microsoft Office PowerPoint</Application>
  <PresentationFormat>Widescreen</PresentationFormat>
  <Paragraphs>394</Paragraphs>
  <Slides>72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Aptos</vt:lpstr>
      <vt:lpstr>Arial</vt:lpstr>
      <vt:lpstr>Bierstadt</vt:lpstr>
      <vt:lpstr>Neue Haas Grotesk Text Pro</vt:lpstr>
      <vt:lpstr>Wingdings</vt:lpstr>
      <vt:lpstr>GestaltVTI</vt:lpstr>
      <vt:lpstr>Design &amp; Verification of an ALU using UVM &amp; SVA</vt:lpstr>
      <vt:lpstr>PowerPoint Presentation</vt:lpstr>
      <vt:lpstr>ALU DESIGN SPECIFICATIONS</vt:lpstr>
      <vt:lpstr>PowerPoint Presentation</vt:lpstr>
      <vt:lpstr>RST AGENT TLM DIAGRAM </vt:lpstr>
      <vt:lpstr>ALU AGENT TLM DIAGRAM </vt:lpstr>
      <vt:lpstr>SCOREBOARD TLM DIAGRAM The hierarchy of this scoreboard is inspired from Clifford Cumming’s OVM-UVM Scoreboards-Fundamental Architectures The reset awareness was inspired from The published paper Handling Asynchronous Reset(s) Testing by building reset-awareness into UVM testbench components  by Wei Wei Cheong, Katherine Garden, Ana Sanz Carretero which was previewed @DVCON 2021</vt:lpstr>
      <vt:lpstr>SUBSCRIBER TLM DIAGRAM The reset awareness was inspired from The published paper The reset awareness was inspired from The published paper Handling Asynchronous Reset(s) Testing by building reset-awareness into UVM testbench components  by Wei Wei Cheong, Katherine Garden, Ana Sanz Carretero which was previewed @DVCON 2021</vt:lpstr>
      <vt:lpstr>Classes? What do they do?</vt:lpstr>
      <vt:lpstr>Configurations</vt:lpstr>
      <vt:lpstr>Configurations</vt:lpstr>
      <vt:lpstr>Sequence Items</vt:lpstr>
      <vt:lpstr>ALU Sequence Item</vt:lpstr>
      <vt:lpstr>RST Sequence Item</vt:lpstr>
      <vt:lpstr>Environment &amp; It’s Components</vt:lpstr>
      <vt:lpstr>ENVIRONMENT</vt:lpstr>
      <vt:lpstr>AGENT</vt:lpstr>
      <vt:lpstr>ALU ACTIVE AGENT</vt:lpstr>
      <vt:lpstr>ALU DRIVER</vt:lpstr>
      <vt:lpstr>ALU INPUT MONITOR</vt:lpstr>
      <vt:lpstr>ALU OUTPUT MONITOR</vt:lpstr>
      <vt:lpstr>ALU SEQUENCER</vt:lpstr>
      <vt:lpstr>RST ACTIVE AGENT</vt:lpstr>
      <vt:lpstr>RST DRIVER</vt:lpstr>
      <vt:lpstr>RST MONITOR</vt:lpstr>
      <vt:lpstr>RST SEQUENCER</vt:lpstr>
      <vt:lpstr>SCOREBOARD</vt:lpstr>
      <vt:lpstr>SCOREBOARD</vt:lpstr>
      <vt:lpstr>PREDICTOR</vt:lpstr>
      <vt:lpstr>COMPARATOR</vt:lpstr>
      <vt:lpstr>SUBSCRIBER</vt:lpstr>
      <vt:lpstr>SUBSCRIBER</vt:lpstr>
      <vt:lpstr>SEQUENCES</vt:lpstr>
      <vt:lpstr>ALU random sequence</vt:lpstr>
      <vt:lpstr>ALU Error sequence</vt:lpstr>
      <vt:lpstr>ALU repetition sequence</vt:lpstr>
      <vt:lpstr>Reset Sequence</vt:lpstr>
      <vt:lpstr>Virtual Sequencer</vt:lpstr>
      <vt:lpstr>Virtual Sequencer</vt:lpstr>
      <vt:lpstr>ALU Interface</vt:lpstr>
      <vt:lpstr>RST Interface</vt:lpstr>
      <vt:lpstr>TESTS &amp; VIRTUAL SEUQUENCES</vt:lpstr>
      <vt:lpstr>Virtual Sequences</vt:lpstr>
      <vt:lpstr>Test &amp; Test Base</vt:lpstr>
      <vt:lpstr>Interfaces</vt:lpstr>
      <vt:lpstr>Reset Awareness &amp; Asynchronous reset</vt:lpstr>
      <vt:lpstr>Asynchronous RST</vt:lpstr>
      <vt:lpstr>Reset Awareness</vt:lpstr>
      <vt:lpstr>TLM debugging &amp; Tracing  </vt:lpstr>
      <vt:lpstr>Virtual Sequence Structure</vt:lpstr>
      <vt:lpstr>Virtual Sequence Structure</vt:lpstr>
      <vt:lpstr>Test Termination This Test termination technique is mentioned in Clifford cummings’ OVM &amp; UVM Techniques for Terminating Tests  </vt:lpstr>
      <vt:lpstr>Ensuring Coverage target is hit   </vt:lpstr>
      <vt:lpstr>Type Overrides </vt:lpstr>
      <vt:lpstr>Random Test coverage target hit</vt:lpstr>
      <vt:lpstr>Repetition Test Coverage target hit</vt:lpstr>
      <vt:lpstr>Assertions</vt:lpstr>
      <vt:lpstr>Assertions</vt:lpstr>
      <vt:lpstr>Error Test CEX assertions firing</vt:lpstr>
      <vt:lpstr>Waveforms</vt:lpstr>
      <vt:lpstr>Error Test Waveform</vt:lpstr>
      <vt:lpstr>Random Test Waveform</vt:lpstr>
      <vt:lpstr>Repetition Test Waveform</vt:lpstr>
      <vt:lpstr>Verbosity</vt:lpstr>
      <vt:lpstr>Different Verbosity for Different Debugging Needs</vt:lpstr>
      <vt:lpstr>COVERAGE? What? For What?</vt:lpstr>
      <vt:lpstr>Coverage Examples</vt:lpstr>
      <vt:lpstr>Coverage Closure</vt:lpstr>
      <vt:lpstr>PowerPoint Presentation</vt:lpstr>
      <vt:lpstr>Exclusions and .el files</vt:lpstr>
      <vt:lpstr>Scripting &amp; Makefiles</vt:lpstr>
      <vt:lpstr>Scripting &amp; Makefiles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Abdelrahman Yassien</dc:creator>
  <cp:lastModifiedBy>Abdelrahman Yassien</cp:lastModifiedBy>
  <cp:revision>10</cp:revision>
  <dcterms:created xsi:type="dcterms:W3CDTF">2025-02-16T17:37:03Z</dcterms:created>
  <dcterms:modified xsi:type="dcterms:W3CDTF">2025-05-23T05:07:24Z</dcterms:modified>
</cp:coreProperties>
</file>